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257" r:id="rId2"/>
    <p:sldId id="279" r:id="rId3"/>
    <p:sldId id="274" r:id="rId4"/>
    <p:sldId id="277" r:id="rId5"/>
    <p:sldId id="275" r:id="rId6"/>
    <p:sldId id="276" r:id="rId7"/>
    <p:sldId id="278" r:id="rId8"/>
    <p:sldId id="282" r:id="rId9"/>
    <p:sldId id="287" r:id="rId10"/>
    <p:sldId id="289" r:id="rId11"/>
    <p:sldId id="288" r:id="rId12"/>
    <p:sldId id="284" r:id="rId13"/>
    <p:sldId id="281" r:id="rId14"/>
    <p:sldId id="280" r:id="rId15"/>
    <p:sldId id="283" r:id="rId16"/>
    <p:sldId id="2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249"/>
    <a:srgbClr val="65B32D"/>
    <a:srgbClr val="D8DF5C"/>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5"/>
    <p:restoredTop sz="96291"/>
  </p:normalViewPr>
  <p:slideViewPr>
    <p:cSldViewPr snapToGrid="0" snapToObjects="1" showGuides="1">
      <p:cViewPr varScale="1">
        <p:scale>
          <a:sx n="64" d="100"/>
          <a:sy n="64" d="100"/>
        </p:scale>
        <p:origin x="112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1039E5-64CB-4BEE-BBB8-71612E8760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06827BC-AF12-4F35-B1A5-3A748601ACEA}">
      <dgm:prSet custT="1"/>
      <dgm:spPr/>
      <dgm:t>
        <a:bodyPr/>
        <a:lstStyle/>
        <a:p>
          <a:pPr rtl="0"/>
          <a:r>
            <a:rPr lang="en-US" sz="2400" b="1" i="0" baseline="0" dirty="0" smtClean="0">
              <a:latin typeface="Ubuntu" panose="020B0504030602030204"/>
            </a:rPr>
            <a:t>Hereditary cancer refers to cancer that is passed down through families due to inherited genetic mutations.</a:t>
          </a:r>
          <a:endParaRPr lang="en-IN" sz="2400" dirty="0">
            <a:latin typeface="Ubuntu" panose="020B0504030602030204"/>
          </a:endParaRPr>
        </a:p>
      </dgm:t>
    </dgm:pt>
    <dgm:pt modelId="{53075DC0-9DFB-4EDD-B68C-FA3DA11458D6}" type="parTrans" cxnId="{06631158-1F0E-44BA-BB86-CDBBB2C1E378}">
      <dgm:prSet/>
      <dgm:spPr/>
      <dgm:t>
        <a:bodyPr/>
        <a:lstStyle/>
        <a:p>
          <a:endParaRPr lang="en-US" sz="2400">
            <a:latin typeface="Ubuntu" panose="020B0504030602030204"/>
          </a:endParaRPr>
        </a:p>
      </dgm:t>
    </dgm:pt>
    <dgm:pt modelId="{6EBEA616-36A6-4EAC-944C-1D936E4A7FC4}" type="sibTrans" cxnId="{06631158-1F0E-44BA-BB86-CDBBB2C1E378}">
      <dgm:prSet/>
      <dgm:spPr/>
      <dgm:t>
        <a:bodyPr/>
        <a:lstStyle/>
        <a:p>
          <a:endParaRPr lang="en-US" sz="2400">
            <a:latin typeface="Ubuntu" panose="020B0504030602030204"/>
          </a:endParaRPr>
        </a:p>
      </dgm:t>
    </dgm:pt>
    <dgm:pt modelId="{7EB5494A-D067-4256-8041-B9A6FEC7B4E9}">
      <dgm:prSet custT="1"/>
      <dgm:spPr/>
      <dgm:t>
        <a:bodyPr/>
        <a:lstStyle/>
        <a:p>
          <a:pPr rtl="0"/>
          <a:r>
            <a:rPr lang="en-US" sz="2400" b="1" i="0" baseline="0" smtClean="0">
              <a:latin typeface="Ubuntu" panose="020B0504030602030204"/>
            </a:rPr>
            <a:t>These mutations are inherited from a parent and can be found in multiple family members across generations.</a:t>
          </a:r>
          <a:endParaRPr lang="en-IN" sz="2400">
            <a:latin typeface="Ubuntu" panose="020B0504030602030204"/>
          </a:endParaRPr>
        </a:p>
      </dgm:t>
    </dgm:pt>
    <dgm:pt modelId="{0297DD33-EFEB-4B35-946C-A9CF26F085BA}" type="parTrans" cxnId="{49087F79-BCFC-4A3D-9889-236906B979F6}">
      <dgm:prSet/>
      <dgm:spPr/>
      <dgm:t>
        <a:bodyPr/>
        <a:lstStyle/>
        <a:p>
          <a:endParaRPr lang="en-US" sz="2400">
            <a:latin typeface="Ubuntu" panose="020B0504030602030204"/>
          </a:endParaRPr>
        </a:p>
      </dgm:t>
    </dgm:pt>
    <dgm:pt modelId="{21DD730B-DCF2-4EBA-84A5-26FF4CFB444B}" type="sibTrans" cxnId="{49087F79-BCFC-4A3D-9889-236906B979F6}">
      <dgm:prSet/>
      <dgm:spPr/>
      <dgm:t>
        <a:bodyPr/>
        <a:lstStyle/>
        <a:p>
          <a:endParaRPr lang="en-US" sz="2400">
            <a:latin typeface="Ubuntu" panose="020B0504030602030204"/>
          </a:endParaRPr>
        </a:p>
      </dgm:t>
    </dgm:pt>
    <dgm:pt modelId="{DDFD4EE4-B50A-44DC-891D-54AC8822EA11}">
      <dgm:prSet custT="1"/>
      <dgm:spPr/>
      <dgm:t>
        <a:bodyPr/>
        <a:lstStyle/>
        <a:p>
          <a:pPr rtl="0"/>
          <a:r>
            <a:rPr lang="en-US" sz="2400" b="1" i="0" baseline="0" dirty="0" smtClean="0">
              <a:latin typeface="Ubuntu" panose="020B0504030602030204"/>
            </a:rPr>
            <a:t> Hereditary cancers result from mutations in specific genes that increase the risk of developing cancer. </a:t>
          </a:r>
          <a:endParaRPr lang="en-IN" sz="2400" dirty="0">
            <a:latin typeface="Ubuntu" panose="020B0504030602030204"/>
          </a:endParaRPr>
        </a:p>
      </dgm:t>
    </dgm:pt>
    <dgm:pt modelId="{F30DD4DA-07D3-4A86-A617-9A83F3B364EA}" type="parTrans" cxnId="{DD138694-379C-409F-A0ED-BC70E18A598F}">
      <dgm:prSet/>
      <dgm:spPr/>
      <dgm:t>
        <a:bodyPr/>
        <a:lstStyle/>
        <a:p>
          <a:endParaRPr lang="en-US" sz="2400">
            <a:latin typeface="Ubuntu" panose="020B0504030602030204"/>
          </a:endParaRPr>
        </a:p>
      </dgm:t>
    </dgm:pt>
    <dgm:pt modelId="{335D22BC-C269-4B33-B181-912474EA69C8}" type="sibTrans" cxnId="{DD138694-379C-409F-A0ED-BC70E18A598F}">
      <dgm:prSet/>
      <dgm:spPr/>
      <dgm:t>
        <a:bodyPr/>
        <a:lstStyle/>
        <a:p>
          <a:endParaRPr lang="en-US" sz="2400">
            <a:latin typeface="Ubuntu" panose="020B0504030602030204"/>
          </a:endParaRPr>
        </a:p>
      </dgm:t>
    </dgm:pt>
    <dgm:pt modelId="{0E38BE6D-B6AB-4512-B1E6-16602387CCBC}" type="pres">
      <dgm:prSet presAssocID="{061039E5-64CB-4BEE-BBB8-71612E8760E9}" presName="linear" presStyleCnt="0">
        <dgm:presLayoutVars>
          <dgm:animLvl val="lvl"/>
          <dgm:resizeHandles val="exact"/>
        </dgm:presLayoutVars>
      </dgm:prSet>
      <dgm:spPr/>
      <dgm:t>
        <a:bodyPr/>
        <a:lstStyle/>
        <a:p>
          <a:endParaRPr lang="en-US"/>
        </a:p>
      </dgm:t>
    </dgm:pt>
    <dgm:pt modelId="{F71396C9-00B5-49ED-9391-6FA49FEF9DAD}" type="pres">
      <dgm:prSet presAssocID="{106827BC-AF12-4F35-B1A5-3A748601ACEA}" presName="parentText" presStyleLbl="node1" presStyleIdx="0" presStyleCnt="3">
        <dgm:presLayoutVars>
          <dgm:chMax val="0"/>
          <dgm:bulletEnabled val="1"/>
        </dgm:presLayoutVars>
      </dgm:prSet>
      <dgm:spPr/>
      <dgm:t>
        <a:bodyPr/>
        <a:lstStyle/>
        <a:p>
          <a:endParaRPr lang="en-US"/>
        </a:p>
      </dgm:t>
    </dgm:pt>
    <dgm:pt modelId="{D46EBFB1-CCE8-462F-9202-64E9063113C2}" type="pres">
      <dgm:prSet presAssocID="{6EBEA616-36A6-4EAC-944C-1D936E4A7FC4}" presName="spacer" presStyleCnt="0"/>
      <dgm:spPr/>
    </dgm:pt>
    <dgm:pt modelId="{A7C210D4-ECB8-429E-B30F-D1ADBA0D9673}" type="pres">
      <dgm:prSet presAssocID="{DDFD4EE4-B50A-44DC-891D-54AC8822EA11}" presName="parentText" presStyleLbl="node1" presStyleIdx="1" presStyleCnt="3">
        <dgm:presLayoutVars>
          <dgm:chMax val="0"/>
          <dgm:bulletEnabled val="1"/>
        </dgm:presLayoutVars>
      </dgm:prSet>
      <dgm:spPr/>
      <dgm:t>
        <a:bodyPr/>
        <a:lstStyle/>
        <a:p>
          <a:endParaRPr lang="en-US"/>
        </a:p>
      </dgm:t>
    </dgm:pt>
    <dgm:pt modelId="{364400C0-F74E-4B01-AB01-D2DA7B748EDD}" type="pres">
      <dgm:prSet presAssocID="{335D22BC-C269-4B33-B181-912474EA69C8}" presName="spacer" presStyleCnt="0"/>
      <dgm:spPr/>
    </dgm:pt>
    <dgm:pt modelId="{E2DBFDE2-700D-469E-B5F0-54456C7F4A62}" type="pres">
      <dgm:prSet presAssocID="{7EB5494A-D067-4256-8041-B9A6FEC7B4E9}" presName="parentText" presStyleLbl="node1" presStyleIdx="2" presStyleCnt="3">
        <dgm:presLayoutVars>
          <dgm:chMax val="0"/>
          <dgm:bulletEnabled val="1"/>
        </dgm:presLayoutVars>
      </dgm:prSet>
      <dgm:spPr/>
      <dgm:t>
        <a:bodyPr/>
        <a:lstStyle/>
        <a:p>
          <a:endParaRPr lang="en-US"/>
        </a:p>
      </dgm:t>
    </dgm:pt>
  </dgm:ptLst>
  <dgm:cxnLst>
    <dgm:cxn modelId="{6D25C071-5D73-483D-9053-10BE91AFB3A3}" type="presOf" srcId="{061039E5-64CB-4BEE-BBB8-71612E8760E9}" destId="{0E38BE6D-B6AB-4512-B1E6-16602387CCBC}" srcOrd="0" destOrd="0" presId="urn:microsoft.com/office/officeart/2005/8/layout/vList2"/>
    <dgm:cxn modelId="{D6B0B45E-B02B-4078-BBE1-B3A014A6694B}" type="presOf" srcId="{106827BC-AF12-4F35-B1A5-3A748601ACEA}" destId="{F71396C9-00B5-49ED-9391-6FA49FEF9DAD}" srcOrd="0" destOrd="0" presId="urn:microsoft.com/office/officeart/2005/8/layout/vList2"/>
    <dgm:cxn modelId="{06631158-1F0E-44BA-BB86-CDBBB2C1E378}" srcId="{061039E5-64CB-4BEE-BBB8-71612E8760E9}" destId="{106827BC-AF12-4F35-B1A5-3A748601ACEA}" srcOrd="0" destOrd="0" parTransId="{53075DC0-9DFB-4EDD-B68C-FA3DA11458D6}" sibTransId="{6EBEA616-36A6-4EAC-944C-1D936E4A7FC4}"/>
    <dgm:cxn modelId="{49087F79-BCFC-4A3D-9889-236906B979F6}" srcId="{061039E5-64CB-4BEE-BBB8-71612E8760E9}" destId="{7EB5494A-D067-4256-8041-B9A6FEC7B4E9}" srcOrd="2" destOrd="0" parTransId="{0297DD33-EFEB-4B35-946C-A9CF26F085BA}" sibTransId="{21DD730B-DCF2-4EBA-84A5-26FF4CFB444B}"/>
    <dgm:cxn modelId="{E62D6143-B68C-4FC0-BA39-7A487DE05B4A}" type="presOf" srcId="{DDFD4EE4-B50A-44DC-891D-54AC8822EA11}" destId="{A7C210D4-ECB8-429E-B30F-D1ADBA0D9673}" srcOrd="0" destOrd="0" presId="urn:microsoft.com/office/officeart/2005/8/layout/vList2"/>
    <dgm:cxn modelId="{FEFCAB05-91B5-4B13-9054-19029F079E6E}" type="presOf" srcId="{7EB5494A-D067-4256-8041-B9A6FEC7B4E9}" destId="{E2DBFDE2-700D-469E-B5F0-54456C7F4A62}" srcOrd="0" destOrd="0" presId="urn:microsoft.com/office/officeart/2005/8/layout/vList2"/>
    <dgm:cxn modelId="{DD138694-379C-409F-A0ED-BC70E18A598F}" srcId="{061039E5-64CB-4BEE-BBB8-71612E8760E9}" destId="{DDFD4EE4-B50A-44DC-891D-54AC8822EA11}" srcOrd="1" destOrd="0" parTransId="{F30DD4DA-07D3-4A86-A617-9A83F3B364EA}" sibTransId="{335D22BC-C269-4B33-B181-912474EA69C8}"/>
    <dgm:cxn modelId="{37FD6EA7-9DFB-4EA9-9510-E291A312DE87}" type="presParOf" srcId="{0E38BE6D-B6AB-4512-B1E6-16602387CCBC}" destId="{F71396C9-00B5-49ED-9391-6FA49FEF9DAD}" srcOrd="0" destOrd="0" presId="urn:microsoft.com/office/officeart/2005/8/layout/vList2"/>
    <dgm:cxn modelId="{0AF7F9B3-6D62-4ACA-8554-33157732E18D}" type="presParOf" srcId="{0E38BE6D-B6AB-4512-B1E6-16602387CCBC}" destId="{D46EBFB1-CCE8-462F-9202-64E9063113C2}" srcOrd="1" destOrd="0" presId="urn:microsoft.com/office/officeart/2005/8/layout/vList2"/>
    <dgm:cxn modelId="{C03AC77B-2A41-40FD-9530-E817087C8086}" type="presParOf" srcId="{0E38BE6D-B6AB-4512-B1E6-16602387CCBC}" destId="{A7C210D4-ECB8-429E-B30F-D1ADBA0D9673}" srcOrd="2" destOrd="0" presId="urn:microsoft.com/office/officeart/2005/8/layout/vList2"/>
    <dgm:cxn modelId="{FEA54413-D8D7-4254-8093-055BADDCC9C2}" type="presParOf" srcId="{0E38BE6D-B6AB-4512-B1E6-16602387CCBC}" destId="{364400C0-F74E-4B01-AB01-D2DA7B748EDD}" srcOrd="3" destOrd="0" presId="urn:microsoft.com/office/officeart/2005/8/layout/vList2"/>
    <dgm:cxn modelId="{5B60549C-4685-487B-ADB5-2412988586E5}" type="presParOf" srcId="{0E38BE6D-B6AB-4512-B1E6-16602387CCBC}" destId="{E2DBFDE2-700D-469E-B5F0-54456C7F4A6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C71EA6-17CA-4F61-AE2B-367515D1091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E7CB80A-5998-4358-9844-F199F81747C8}">
      <dgm:prSet/>
      <dgm:spPr/>
      <dgm:t>
        <a:bodyPr/>
        <a:lstStyle/>
        <a:p>
          <a:pPr rtl="0"/>
          <a:r>
            <a:rPr lang="en-GB" b="1" i="0" baseline="0" smtClean="0"/>
            <a:t>Early age of diagnosis</a:t>
          </a:r>
          <a:endParaRPr lang="en-IN" dirty="0"/>
        </a:p>
      </dgm:t>
    </dgm:pt>
    <dgm:pt modelId="{6B02EB49-AD51-4A95-9E06-7F45DAC608A0}" type="parTrans" cxnId="{47D5A533-9AB5-4B89-9D16-15232686CE74}">
      <dgm:prSet/>
      <dgm:spPr/>
      <dgm:t>
        <a:bodyPr/>
        <a:lstStyle/>
        <a:p>
          <a:endParaRPr lang="en-US"/>
        </a:p>
      </dgm:t>
    </dgm:pt>
    <dgm:pt modelId="{7A6B81E2-B2AE-4C12-B948-FA2E9319D3EC}" type="sibTrans" cxnId="{47D5A533-9AB5-4B89-9D16-15232686CE74}">
      <dgm:prSet/>
      <dgm:spPr/>
      <dgm:t>
        <a:bodyPr/>
        <a:lstStyle/>
        <a:p>
          <a:endParaRPr lang="en-US"/>
        </a:p>
      </dgm:t>
    </dgm:pt>
    <dgm:pt modelId="{0E214558-B053-44D4-A5BE-7E75D67742E3}">
      <dgm:prSet/>
      <dgm:spPr/>
      <dgm:t>
        <a:bodyPr/>
        <a:lstStyle/>
        <a:p>
          <a:pPr rtl="0"/>
          <a:r>
            <a:rPr lang="en-GB" b="1" i="0" baseline="0" dirty="0" smtClean="0"/>
            <a:t>Family history of the </a:t>
          </a:r>
          <a:r>
            <a:rPr lang="en-GB" b="1" i="1" baseline="0" dirty="0" smtClean="0"/>
            <a:t>same </a:t>
          </a:r>
          <a:r>
            <a:rPr lang="en-GB" b="1" i="0" baseline="0" dirty="0" smtClean="0"/>
            <a:t>or </a:t>
          </a:r>
          <a:r>
            <a:rPr lang="en-GB" b="1" i="1" baseline="0" dirty="0" smtClean="0"/>
            <a:t>related </a:t>
          </a:r>
          <a:r>
            <a:rPr lang="en-GB" b="1" i="0" baseline="0" dirty="0" smtClean="0"/>
            <a:t>types of cancer</a:t>
          </a:r>
          <a:endParaRPr lang="en-IN" dirty="0"/>
        </a:p>
      </dgm:t>
    </dgm:pt>
    <dgm:pt modelId="{3223AC6A-AC7B-4F1F-A97C-54B23CD7FBEF}" type="parTrans" cxnId="{632D4329-9005-4015-BE7C-D61FDF56106D}">
      <dgm:prSet/>
      <dgm:spPr/>
      <dgm:t>
        <a:bodyPr/>
        <a:lstStyle/>
        <a:p>
          <a:endParaRPr lang="en-US"/>
        </a:p>
      </dgm:t>
    </dgm:pt>
    <dgm:pt modelId="{0F121942-2997-47D4-91B2-B51B023F6CF8}" type="sibTrans" cxnId="{632D4329-9005-4015-BE7C-D61FDF56106D}">
      <dgm:prSet/>
      <dgm:spPr/>
      <dgm:t>
        <a:bodyPr/>
        <a:lstStyle/>
        <a:p>
          <a:endParaRPr lang="en-US"/>
        </a:p>
      </dgm:t>
    </dgm:pt>
    <dgm:pt modelId="{7AE4EB7D-3A76-48B6-9B0D-B7CE49A4BA31}">
      <dgm:prSet/>
      <dgm:spPr/>
      <dgm:t>
        <a:bodyPr/>
        <a:lstStyle/>
        <a:p>
          <a:pPr rtl="0"/>
          <a:r>
            <a:rPr lang="en-GB" baseline="0" dirty="0" err="1" smtClean="0"/>
            <a:t>eg</a:t>
          </a:r>
          <a:r>
            <a:rPr lang="en-GB" baseline="0" dirty="0" smtClean="0"/>
            <a:t>. breast and ovarian; colon, Prostate and endometrial</a:t>
          </a:r>
          <a:endParaRPr lang="en-IN" dirty="0"/>
        </a:p>
      </dgm:t>
    </dgm:pt>
    <dgm:pt modelId="{58D5F078-3AE2-48A5-B02A-41ECFD93840E}" type="parTrans" cxnId="{AFE74D4A-AC3A-4DE6-8CDB-9C2F8B12995F}">
      <dgm:prSet/>
      <dgm:spPr/>
      <dgm:t>
        <a:bodyPr/>
        <a:lstStyle/>
        <a:p>
          <a:endParaRPr lang="en-US"/>
        </a:p>
      </dgm:t>
    </dgm:pt>
    <dgm:pt modelId="{1D59E757-5BA9-4949-9BA7-70C971ED1722}" type="sibTrans" cxnId="{AFE74D4A-AC3A-4DE6-8CDB-9C2F8B12995F}">
      <dgm:prSet/>
      <dgm:spPr/>
      <dgm:t>
        <a:bodyPr/>
        <a:lstStyle/>
        <a:p>
          <a:endParaRPr lang="en-US"/>
        </a:p>
      </dgm:t>
    </dgm:pt>
    <dgm:pt modelId="{938C6325-D38C-40EF-B6B0-E39A61E52E7F}">
      <dgm:prSet/>
      <dgm:spPr/>
      <dgm:t>
        <a:bodyPr/>
        <a:lstStyle/>
        <a:p>
          <a:pPr rtl="0"/>
          <a:r>
            <a:rPr lang="en-GB" b="1" i="0" baseline="0" smtClean="0"/>
            <a:t>Multiple primary cancers, including bilateral breast cancers</a:t>
          </a:r>
          <a:endParaRPr lang="en-IN"/>
        </a:p>
      </dgm:t>
    </dgm:pt>
    <dgm:pt modelId="{08B9B6C5-B900-4FCE-92E9-03FCCB0EBA67}" type="parTrans" cxnId="{A667E638-5B40-4F75-BDE1-79EBA4A27C82}">
      <dgm:prSet/>
      <dgm:spPr/>
      <dgm:t>
        <a:bodyPr/>
        <a:lstStyle/>
        <a:p>
          <a:endParaRPr lang="en-US"/>
        </a:p>
      </dgm:t>
    </dgm:pt>
    <dgm:pt modelId="{C8C80587-11E8-490C-9001-5FBB599FE472}" type="sibTrans" cxnId="{A667E638-5B40-4F75-BDE1-79EBA4A27C82}">
      <dgm:prSet/>
      <dgm:spPr/>
      <dgm:t>
        <a:bodyPr/>
        <a:lstStyle/>
        <a:p>
          <a:endParaRPr lang="en-US"/>
        </a:p>
      </dgm:t>
    </dgm:pt>
    <dgm:pt modelId="{0DF8D1EA-22C1-49AD-AF7B-2D40232681DC}">
      <dgm:prSet/>
      <dgm:spPr/>
      <dgm:t>
        <a:bodyPr/>
        <a:lstStyle/>
        <a:p>
          <a:pPr rtl="0"/>
          <a:r>
            <a:rPr lang="en-GB" b="1" i="0" baseline="0" smtClean="0"/>
            <a:t>Rare cancers</a:t>
          </a:r>
          <a:endParaRPr lang="en-IN"/>
        </a:p>
      </dgm:t>
    </dgm:pt>
    <dgm:pt modelId="{09231BE2-6955-4414-A8BD-724737531FCA}" type="parTrans" cxnId="{3274C99D-7AA0-4D67-A7C1-DB0FAA4E1D99}">
      <dgm:prSet/>
      <dgm:spPr/>
      <dgm:t>
        <a:bodyPr/>
        <a:lstStyle/>
        <a:p>
          <a:endParaRPr lang="en-US"/>
        </a:p>
      </dgm:t>
    </dgm:pt>
    <dgm:pt modelId="{C8787F66-8A61-4140-A5FC-285598863E95}" type="sibTrans" cxnId="{3274C99D-7AA0-4D67-A7C1-DB0FAA4E1D99}">
      <dgm:prSet/>
      <dgm:spPr/>
      <dgm:t>
        <a:bodyPr/>
        <a:lstStyle/>
        <a:p>
          <a:endParaRPr lang="en-US"/>
        </a:p>
      </dgm:t>
    </dgm:pt>
    <dgm:pt modelId="{5D0B3278-E1C2-4063-A9D4-350F2330E880}">
      <dgm:prSet/>
      <dgm:spPr/>
      <dgm:t>
        <a:bodyPr/>
        <a:lstStyle/>
        <a:p>
          <a:pPr rtl="0"/>
          <a:r>
            <a:rPr lang="en-GB" baseline="0" smtClean="0"/>
            <a:t>eg. Male breast, fallopian tube, triple-negative breast cancer</a:t>
          </a:r>
          <a:endParaRPr lang="en-IN"/>
        </a:p>
      </dgm:t>
    </dgm:pt>
    <dgm:pt modelId="{5E8583ED-1310-4A9A-9504-240DE51A51D5}" type="parTrans" cxnId="{6DEBDFCE-9FE8-425B-BF57-7F3AFEAE0A9E}">
      <dgm:prSet/>
      <dgm:spPr/>
      <dgm:t>
        <a:bodyPr/>
        <a:lstStyle/>
        <a:p>
          <a:endParaRPr lang="en-US"/>
        </a:p>
      </dgm:t>
    </dgm:pt>
    <dgm:pt modelId="{E2E298B4-CEFC-4A09-A000-71598090EAE3}" type="sibTrans" cxnId="{6DEBDFCE-9FE8-425B-BF57-7F3AFEAE0A9E}">
      <dgm:prSet/>
      <dgm:spPr/>
      <dgm:t>
        <a:bodyPr/>
        <a:lstStyle/>
        <a:p>
          <a:endParaRPr lang="en-US"/>
        </a:p>
      </dgm:t>
    </dgm:pt>
    <dgm:pt modelId="{A52E289A-4834-4CAF-8C7E-067257BE0E60}">
      <dgm:prSet/>
      <dgm:spPr/>
      <dgm:t>
        <a:bodyPr/>
        <a:lstStyle/>
        <a:p>
          <a:pPr rtl="0"/>
          <a:r>
            <a:rPr lang="en-GB" b="1" i="0" baseline="0" smtClean="0"/>
            <a:t>Ancestry</a:t>
          </a:r>
          <a:endParaRPr lang="en-IN"/>
        </a:p>
      </dgm:t>
    </dgm:pt>
    <dgm:pt modelId="{DD72F1DB-20FD-4165-876D-BE91A871E830}" type="parTrans" cxnId="{E09FA590-62C1-48D1-B3FD-10830C93163A}">
      <dgm:prSet/>
      <dgm:spPr/>
      <dgm:t>
        <a:bodyPr/>
        <a:lstStyle/>
        <a:p>
          <a:endParaRPr lang="en-US"/>
        </a:p>
      </dgm:t>
    </dgm:pt>
    <dgm:pt modelId="{C141D4C6-23E1-4E05-8795-45922C26CF5E}" type="sibTrans" cxnId="{E09FA590-62C1-48D1-B3FD-10830C93163A}">
      <dgm:prSet/>
      <dgm:spPr/>
      <dgm:t>
        <a:bodyPr/>
        <a:lstStyle/>
        <a:p>
          <a:endParaRPr lang="en-US"/>
        </a:p>
      </dgm:t>
    </dgm:pt>
    <dgm:pt modelId="{0A26FC75-7269-4F52-948D-5C15AD09D95C}">
      <dgm:prSet/>
      <dgm:spPr/>
      <dgm:t>
        <a:bodyPr/>
        <a:lstStyle/>
        <a:p>
          <a:pPr rtl="0"/>
          <a:r>
            <a:rPr lang="en-GB" baseline="0" smtClean="0"/>
            <a:t>eg. Ashkenazi Jewish and BRCA1 and BRCA2</a:t>
          </a:r>
          <a:endParaRPr lang="en-IN"/>
        </a:p>
      </dgm:t>
    </dgm:pt>
    <dgm:pt modelId="{776D75C1-8009-41C8-B9EB-DFB37B52D814}" type="parTrans" cxnId="{42E876B9-93B6-4CFE-B6CB-2CFABE9B0443}">
      <dgm:prSet/>
      <dgm:spPr/>
      <dgm:t>
        <a:bodyPr/>
        <a:lstStyle/>
        <a:p>
          <a:endParaRPr lang="en-US"/>
        </a:p>
      </dgm:t>
    </dgm:pt>
    <dgm:pt modelId="{1B2C47FB-631F-4BA8-90E8-838FB74ACFD1}" type="sibTrans" cxnId="{42E876B9-93B6-4CFE-B6CB-2CFABE9B0443}">
      <dgm:prSet/>
      <dgm:spPr/>
      <dgm:t>
        <a:bodyPr/>
        <a:lstStyle/>
        <a:p>
          <a:endParaRPr lang="en-US"/>
        </a:p>
      </dgm:t>
    </dgm:pt>
    <dgm:pt modelId="{4C8F2331-A4DF-4CE3-A31A-E5BDD8A71E49}" type="pres">
      <dgm:prSet presAssocID="{00C71EA6-17CA-4F61-AE2B-367515D10917}" presName="linear" presStyleCnt="0">
        <dgm:presLayoutVars>
          <dgm:animLvl val="lvl"/>
          <dgm:resizeHandles val="exact"/>
        </dgm:presLayoutVars>
      </dgm:prSet>
      <dgm:spPr/>
      <dgm:t>
        <a:bodyPr/>
        <a:lstStyle/>
        <a:p>
          <a:endParaRPr lang="en-US"/>
        </a:p>
      </dgm:t>
    </dgm:pt>
    <dgm:pt modelId="{EFDCAB26-1AA8-4E06-9203-FCECBE806292}" type="pres">
      <dgm:prSet presAssocID="{7E7CB80A-5998-4358-9844-F199F81747C8}" presName="parentText" presStyleLbl="node1" presStyleIdx="0" presStyleCnt="5">
        <dgm:presLayoutVars>
          <dgm:chMax val="0"/>
          <dgm:bulletEnabled val="1"/>
        </dgm:presLayoutVars>
      </dgm:prSet>
      <dgm:spPr/>
      <dgm:t>
        <a:bodyPr/>
        <a:lstStyle/>
        <a:p>
          <a:endParaRPr lang="en-US"/>
        </a:p>
      </dgm:t>
    </dgm:pt>
    <dgm:pt modelId="{DC6AC8C5-B799-4AA8-B869-333D9AD0F43E}" type="pres">
      <dgm:prSet presAssocID="{7A6B81E2-B2AE-4C12-B948-FA2E9319D3EC}" presName="spacer" presStyleCnt="0"/>
      <dgm:spPr/>
    </dgm:pt>
    <dgm:pt modelId="{6D6AB53E-37AD-432A-BFB8-DFED7FF24DCC}" type="pres">
      <dgm:prSet presAssocID="{0E214558-B053-44D4-A5BE-7E75D67742E3}" presName="parentText" presStyleLbl="node1" presStyleIdx="1" presStyleCnt="5">
        <dgm:presLayoutVars>
          <dgm:chMax val="0"/>
          <dgm:bulletEnabled val="1"/>
        </dgm:presLayoutVars>
      </dgm:prSet>
      <dgm:spPr/>
      <dgm:t>
        <a:bodyPr/>
        <a:lstStyle/>
        <a:p>
          <a:endParaRPr lang="en-US"/>
        </a:p>
      </dgm:t>
    </dgm:pt>
    <dgm:pt modelId="{23924486-C624-40CF-B51B-D74A2FBF8902}" type="pres">
      <dgm:prSet presAssocID="{0E214558-B053-44D4-A5BE-7E75D67742E3}" presName="childText" presStyleLbl="revTx" presStyleIdx="0" presStyleCnt="3">
        <dgm:presLayoutVars>
          <dgm:bulletEnabled val="1"/>
        </dgm:presLayoutVars>
      </dgm:prSet>
      <dgm:spPr/>
      <dgm:t>
        <a:bodyPr/>
        <a:lstStyle/>
        <a:p>
          <a:endParaRPr lang="en-US"/>
        </a:p>
      </dgm:t>
    </dgm:pt>
    <dgm:pt modelId="{3618E2EC-F248-4F04-AC13-8F345BA5DB13}" type="pres">
      <dgm:prSet presAssocID="{938C6325-D38C-40EF-B6B0-E39A61E52E7F}" presName="parentText" presStyleLbl="node1" presStyleIdx="2" presStyleCnt="5">
        <dgm:presLayoutVars>
          <dgm:chMax val="0"/>
          <dgm:bulletEnabled val="1"/>
        </dgm:presLayoutVars>
      </dgm:prSet>
      <dgm:spPr/>
      <dgm:t>
        <a:bodyPr/>
        <a:lstStyle/>
        <a:p>
          <a:endParaRPr lang="en-US"/>
        </a:p>
      </dgm:t>
    </dgm:pt>
    <dgm:pt modelId="{028AD161-A6D5-4A7C-BE58-4DC7FC72B040}" type="pres">
      <dgm:prSet presAssocID="{C8C80587-11E8-490C-9001-5FBB599FE472}" presName="spacer" presStyleCnt="0"/>
      <dgm:spPr/>
    </dgm:pt>
    <dgm:pt modelId="{369CE51B-A8B0-4E5A-B6DE-5DF522E161BC}" type="pres">
      <dgm:prSet presAssocID="{0DF8D1EA-22C1-49AD-AF7B-2D40232681DC}" presName="parentText" presStyleLbl="node1" presStyleIdx="3" presStyleCnt="5">
        <dgm:presLayoutVars>
          <dgm:chMax val="0"/>
          <dgm:bulletEnabled val="1"/>
        </dgm:presLayoutVars>
      </dgm:prSet>
      <dgm:spPr/>
      <dgm:t>
        <a:bodyPr/>
        <a:lstStyle/>
        <a:p>
          <a:endParaRPr lang="en-US"/>
        </a:p>
      </dgm:t>
    </dgm:pt>
    <dgm:pt modelId="{C175C5D4-C752-4568-9241-DEF0B79596A6}" type="pres">
      <dgm:prSet presAssocID="{0DF8D1EA-22C1-49AD-AF7B-2D40232681DC}" presName="childText" presStyleLbl="revTx" presStyleIdx="1" presStyleCnt="3">
        <dgm:presLayoutVars>
          <dgm:bulletEnabled val="1"/>
        </dgm:presLayoutVars>
      </dgm:prSet>
      <dgm:spPr/>
      <dgm:t>
        <a:bodyPr/>
        <a:lstStyle/>
        <a:p>
          <a:endParaRPr lang="en-US"/>
        </a:p>
      </dgm:t>
    </dgm:pt>
    <dgm:pt modelId="{8908AEB0-760A-466D-AECE-1472E7B3F353}" type="pres">
      <dgm:prSet presAssocID="{A52E289A-4834-4CAF-8C7E-067257BE0E60}" presName="parentText" presStyleLbl="node1" presStyleIdx="4" presStyleCnt="5">
        <dgm:presLayoutVars>
          <dgm:chMax val="0"/>
          <dgm:bulletEnabled val="1"/>
        </dgm:presLayoutVars>
      </dgm:prSet>
      <dgm:spPr/>
      <dgm:t>
        <a:bodyPr/>
        <a:lstStyle/>
        <a:p>
          <a:endParaRPr lang="en-US"/>
        </a:p>
      </dgm:t>
    </dgm:pt>
    <dgm:pt modelId="{E9CA73D4-370C-4D7C-8373-90BD6D2C0220}" type="pres">
      <dgm:prSet presAssocID="{A52E289A-4834-4CAF-8C7E-067257BE0E60}" presName="childText" presStyleLbl="revTx" presStyleIdx="2" presStyleCnt="3">
        <dgm:presLayoutVars>
          <dgm:bulletEnabled val="1"/>
        </dgm:presLayoutVars>
      </dgm:prSet>
      <dgm:spPr/>
      <dgm:t>
        <a:bodyPr/>
        <a:lstStyle/>
        <a:p>
          <a:endParaRPr lang="en-US"/>
        </a:p>
      </dgm:t>
    </dgm:pt>
  </dgm:ptLst>
  <dgm:cxnLst>
    <dgm:cxn modelId="{6DEBDFCE-9FE8-425B-BF57-7F3AFEAE0A9E}" srcId="{0DF8D1EA-22C1-49AD-AF7B-2D40232681DC}" destId="{5D0B3278-E1C2-4063-A9D4-350F2330E880}" srcOrd="0" destOrd="0" parTransId="{5E8583ED-1310-4A9A-9504-240DE51A51D5}" sibTransId="{E2E298B4-CEFC-4A09-A000-71598090EAE3}"/>
    <dgm:cxn modelId="{12BD6290-5F46-45A6-B3A3-47FA48D41397}" type="presOf" srcId="{0E214558-B053-44D4-A5BE-7E75D67742E3}" destId="{6D6AB53E-37AD-432A-BFB8-DFED7FF24DCC}" srcOrd="0" destOrd="0" presId="urn:microsoft.com/office/officeart/2005/8/layout/vList2"/>
    <dgm:cxn modelId="{01049F36-FBD5-4895-A377-7A3ADD0516E4}" type="presOf" srcId="{0DF8D1EA-22C1-49AD-AF7B-2D40232681DC}" destId="{369CE51B-A8B0-4E5A-B6DE-5DF522E161BC}" srcOrd="0" destOrd="0" presId="urn:microsoft.com/office/officeart/2005/8/layout/vList2"/>
    <dgm:cxn modelId="{AFE74D4A-AC3A-4DE6-8CDB-9C2F8B12995F}" srcId="{0E214558-B053-44D4-A5BE-7E75D67742E3}" destId="{7AE4EB7D-3A76-48B6-9B0D-B7CE49A4BA31}" srcOrd="0" destOrd="0" parTransId="{58D5F078-3AE2-48A5-B02A-41ECFD93840E}" sibTransId="{1D59E757-5BA9-4949-9BA7-70C971ED1722}"/>
    <dgm:cxn modelId="{42E876B9-93B6-4CFE-B6CB-2CFABE9B0443}" srcId="{A52E289A-4834-4CAF-8C7E-067257BE0E60}" destId="{0A26FC75-7269-4F52-948D-5C15AD09D95C}" srcOrd="0" destOrd="0" parTransId="{776D75C1-8009-41C8-B9EB-DFB37B52D814}" sibTransId="{1B2C47FB-631F-4BA8-90E8-838FB74ACFD1}"/>
    <dgm:cxn modelId="{47D5A533-9AB5-4B89-9D16-15232686CE74}" srcId="{00C71EA6-17CA-4F61-AE2B-367515D10917}" destId="{7E7CB80A-5998-4358-9844-F199F81747C8}" srcOrd="0" destOrd="0" parTransId="{6B02EB49-AD51-4A95-9E06-7F45DAC608A0}" sibTransId="{7A6B81E2-B2AE-4C12-B948-FA2E9319D3EC}"/>
    <dgm:cxn modelId="{1CC263AA-D8B1-428B-811B-B288BCA4930A}" type="presOf" srcId="{7AE4EB7D-3A76-48B6-9B0D-B7CE49A4BA31}" destId="{23924486-C624-40CF-B51B-D74A2FBF8902}" srcOrd="0" destOrd="0" presId="urn:microsoft.com/office/officeart/2005/8/layout/vList2"/>
    <dgm:cxn modelId="{FB62628F-B65E-444F-9EF7-BA2D2ADD95F4}" type="presOf" srcId="{00C71EA6-17CA-4F61-AE2B-367515D10917}" destId="{4C8F2331-A4DF-4CE3-A31A-E5BDD8A71E49}" srcOrd="0" destOrd="0" presId="urn:microsoft.com/office/officeart/2005/8/layout/vList2"/>
    <dgm:cxn modelId="{FD27F55B-7E7E-46ED-9EED-87F231CCA5AE}" type="presOf" srcId="{A52E289A-4834-4CAF-8C7E-067257BE0E60}" destId="{8908AEB0-760A-466D-AECE-1472E7B3F353}" srcOrd="0" destOrd="0" presId="urn:microsoft.com/office/officeart/2005/8/layout/vList2"/>
    <dgm:cxn modelId="{A667E638-5B40-4F75-BDE1-79EBA4A27C82}" srcId="{00C71EA6-17CA-4F61-AE2B-367515D10917}" destId="{938C6325-D38C-40EF-B6B0-E39A61E52E7F}" srcOrd="2" destOrd="0" parTransId="{08B9B6C5-B900-4FCE-92E9-03FCCB0EBA67}" sibTransId="{C8C80587-11E8-490C-9001-5FBB599FE472}"/>
    <dgm:cxn modelId="{AFBC800F-0215-447B-8078-D4C99AEC6A5E}" type="presOf" srcId="{938C6325-D38C-40EF-B6B0-E39A61E52E7F}" destId="{3618E2EC-F248-4F04-AC13-8F345BA5DB13}" srcOrd="0" destOrd="0" presId="urn:microsoft.com/office/officeart/2005/8/layout/vList2"/>
    <dgm:cxn modelId="{DE2082A2-F368-4D72-8B6D-2F6F7A8EF66E}" type="presOf" srcId="{7E7CB80A-5998-4358-9844-F199F81747C8}" destId="{EFDCAB26-1AA8-4E06-9203-FCECBE806292}" srcOrd="0" destOrd="0" presId="urn:microsoft.com/office/officeart/2005/8/layout/vList2"/>
    <dgm:cxn modelId="{D91B6F13-1190-493E-A458-E8F6195C092C}" type="presOf" srcId="{5D0B3278-E1C2-4063-A9D4-350F2330E880}" destId="{C175C5D4-C752-4568-9241-DEF0B79596A6}" srcOrd="0" destOrd="0" presId="urn:microsoft.com/office/officeart/2005/8/layout/vList2"/>
    <dgm:cxn modelId="{632D4329-9005-4015-BE7C-D61FDF56106D}" srcId="{00C71EA6-17CA-4F61-AE2B-367515D10917}" destId="{0E214558-B053-44D4-A5BE-7E75D67742E3}" srcOrd="1" destOrd="0" parTransId="{3223AC6A-AC7B-4F1F-A97C-54B23CD7FBEF}" sibTransId="{0F121942-2997-47D4-91B2-B51B023F6CF8}"/>
    <dgm:cxn modelId="{E09FA590-62C1-48D1-B3FD-10830C93163A}" srcId="{00C71EA6-17CA-4F61-AE2B-367515D10917}" destId="{A52E289A-4834-4CAF-8C7E-067257BE0E60}" srcOrd="4" destOrd="0" parTransId="{DD72F1DB-20FD-4165-876D-BE91A871E830}" sibTransId="{C141D4C6-23E1-4E05-8795-45922C26CF5E}"/>
    <dgm:cxn modelId="{FCB3DF92-CD43-450A-95BA-D628390B9B7E}" type="presOf" srcId="{0A26FC75-7269-4F52-948D-5C15AD09D95C}" destId="{E9CA73D4-370C-4D7C-8373-90BD6D2C0220}" srcOrd="0" destOrd="0" presId="urn:microsoft.com/office/officeart/2005/8/layout/vList2"/>
    <dgm:cxn modelId="{3274C99D-7AA0-4D67-A7C1-DB0FAA4E1D99}" srcId="{00C71EA6-17CA-4F61-AE2B-367515D10917}" destId="{0DF8D1EA-22C1-49AD-AF7B-2D40232681DC}" srcOrd="3" destOrd="0" parTransId="{09231BE2-6955-4414-A8BD-724737531FCA}" sibTransId="{C8787F66-8A61-4140-A5FC-285598863E95}"/>
    <dgm:cxn modelId="{306F26C0-CB73-4E73-B973-AD5FDE43E8ED}" type="presParOf" srcId="{4C8F2331-A4DF-4CE3-A31A-E5BDD8A71E49}" destId="{EFDCAB26-1AA8-4E06-9203-FCECBE806292}" srcOrd="0" destOrd="0" presId="urn:microsoft.com/office/officeart/2005/8/layout/vList2"/>
    <dgm:cxn modelId="{83F23AD6-A96A-44B4-83B4-F6B1694B36A5}" type="presParOf" srcId="{4C8F2331-A4DF-4CE3-A31A-E5BDD8A71E49}" destId="{DC6AC8C5-B799-4AA8-B869-333D9AD0F43E}" srcOrd="1" destOrd="0" presId="urn:microsoft.com/office/officeart/2005/8/layout/vList2"/>
    <dgm:cxn modelId="{B45C5971-6AF2-4C91-9BA9-CDA340B71DF0}" type="presParOf" srcId="{4C8F2331-A4DF-4CE3-A31A-E5BDD8A71E49}" destId="{6D6AB53E-37AD-432A-BFB8-DFED7FF24DCC}" srcOrd="2" destOrd="0" presId="urn:microsoft.com/office/officeart/2005/8/layout/vList2"/>
    <dgm:cxn modelId="{823F94F7-1704-4E64-8F91-6E1817FFBC1D}" type="presParOf" srcId="{4C8F2331-A4DF-4CE3-A31A-E5BDD8A71E49}" destId="{23924486-C624-40CF-B51B-D74A2FBF8902}" srcOrd="3" destOrd="0" presId="urn:microsoft.com/office/officeart/2005/8/layout/vList2"/>
    <dgm:cxn modelId="{DFC9E52F-A559-478D-B61E-43D45ED599D8}" type="presParOf" srcId="{4C8F2331-A4DF-4CE3-A31A-E5BDD8A71E49}" destId="{3618E2EC-F248-4F04-AC13-8F345BA5DB13}" srcOrd="4" destOrd="0" presId="urn:microsoft.com/office/officeart/2005/8/layout/vList2"/>
    <dgm:cxn modelId="{D04C79E8-A4B8-4CCC-A2F4-1B333E4561E6}" type="presParOf" srcId="{4C8F2331-A4DF-4CE3-A31A-E5BDD8A71E49}" destId="{028AD161-A6D5-4A7C-BE58-4DC7FC72B040}" srcOrd="5" destOrd="0" presId="urn:microsoft.com/office/officeart/2005/8/layout/vList2"/>
    <dgm:cxn modelId="{6FAAC8E3-E43A-46AE-B28E-79D4DBF0E2E7}" type="presParOf" srcId="{4C8F2331-A4DF-4CE3-A31A-E5BDD8A71E49}" destId="{369CE51B-A8B0-4E5A-B6DE-5DF522E161BC}" srcOrd="6" destOrd="0" presId="urn:microsoft.com/office/officeart/2005/8/layout/vList2"/>
    <dgm:cxn modelId="{60E1E1E7-75D7-48ED-92FA-6D6FAABDD864}" type="presParOf" srcId="{4C8F2331-A4DF-4CE3-A31A-E5BDD8A71E49}" destId="{C175C5D4-C752-4568-9241-DEF0B79596A6}" srcOrd="7" destOrd="0" presId="urn:microsoft.com/office/officeart/2005/8/layout/vList2"/>
    <dgm:cxn modelId="{2E8C7868-C733-4075-BE30-9648B7DF44DB}" type="presParOf" srcId="{4C8F2331-A4DF-4CE3-A31A-E5BDD8A71E49}" destId="{8908AEB0-760A-466D-AECE-1472E7B3F353}" srcOrd="8" destOrd="0" presId="urn:microsoft.com/office/officeart/2005/8/layout/vList2"/>
    <dgm:cxn modelId="{74E3C9D4-FC05-4D57-98C1-8847E89A0BD8}" type="presParOf" srcId="{4C8F2331-A4DF-4CE3-A31A-E5BDD8A71E49}" destId="{E9CA73D4-370C-4D7C-8373-90BD6D2C0220}"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9C7365-8D12-4F02-9FD1-19473905C3F5}" type="doc">
      <dgm:prSet loTypeId="urn:microsoft.com/office/officeart/2011/layout/HexagonRadial" loCatId="cycle" qsTypeId="urn:microsoft.com/office/officeart/2005/8/quickstyle/simple1" qsCatId="simple" csTypeId="urn:microsoft.com/office/officeart/2005/8/colors/colorful3" csCatId="colorful" phldr="1"/>
      <dgm:spPr/>
      <dgm:t>
        <a:bodyPr/>
        <a:lstStyle/>
        <a:p>
          <a:endParaRPr lang="en-US"/>
        </a:p>
      </dgm:t>
    </dgm:pt>
    <dgm:pt modelId="{AF0B0926-8767-4EF3-8A1C-8D48FB160FCF}">
      <dgm:prSet phldrT="[Text]"/>
      <dgm:spPr/>
      <dgm:t>
        <a:bodyPr/>
        <a:lstStyle/>
        <a:p>
          <a:r>
            <a:rPr lang="en-US" b="1" dirty="0" smtClean="0">
              <a:latin typeface="Arial" panose="020B0604020202020204" pitchFamily="34" charset="0"/>
              <a:cs typeface="Arial" panose="020B0604020202020204" pitchFamily="34" charset="0"/>
            </a:rPr>
            <a:t>Barriers to cervical examination/ PAP test</a:t>
          </a:r>
          <a:endParaRPr lang="en-US" b="1" dirty="0">
            <a:latin typeface="Arial" panose="020B0604020202020204" pitchFamily="34" charset="0"/>
            <a:cs typeface="Arial" panose="020B0604020202020204" pitchFamily="34" charset="0"/>
          </a:endParaRPr>
        </a:p>
      </dgm:t>
    </dgm:pt>
    <dgm:pt modelId="{5D1E04D6-577E-402C-B70F-A4000AA4F70F}" type="parTrans" cxnId="{540009DE-5CEB-4E5B-9270-0F656BB9C131}">
      <dgm:prSet/>
      <dgm:spPr/>
      <dgm:t>
        <a:bodyPr/>
        <a:lstStyle/>
        <a:p>
          <a:endParaRPr lang="en-US"/>
        </a:p>
      </dgm:t>
    </dgm:pt>
    <dgm:pt modelId="{55DC31EC-AB24-41E7-B380-861EDDDED1B0}" type="sibTrans" cxnId="{540009DE-5CEB-4E5B-9270-0F656BB9C131}">
      <dgm:prSet/>
      <dgm:spPr/>
      <dgm:t>
        <a:bodyPr/>
        <a:lstStyle/>
        <a:p>
          <a:endParaRPr lang="en-US"/>
        </a:p>
      </dgm:t>
    </dgm:pt>
    <dgm:pt modelId="{6E52EBBB-62F6-4424-94CC-3CC384EDBDD7}">
      <dgm:prSet phldrT="[Text]"/>
      <dgm:spPr/>
      <dgm:t>
        <a:bodyPr/>
        <a:lstStyle/>
        <a:p>
          <a:r>
            <a:rPr lang="en-US" b="1" dirty="0" smtClean="0"/>
            <a:t>Lack of awareness</a:t>
          </a:r>
          <a:endParaRPr lang="en-US" b="1" dirty="0"/>
        </a:p>
      </dgm:t>
    </dgm:pt>
    <dgm:pt modelId="{F91D244F-066A-400C-AA8D-68E6F3A0650C}" type="parTrans" cxnId="{316D1A45-2365-43D3-87E0-8E985761AA6D}">
      <dgm:prSet/>
      <dgm:spPr/>
      <dgm:t>
        <a:bodyPr/>
        <a:lstStyle/>
        <a:p>
          <a:endParaRPr lang="en-US"/>
        </a:p>
      </dgm:t>
    </dgm:pt>
    <dgm:pt modelId="{5801DB0A-A934-4B09-81E7-A2834431CC4D}" type="sibTrans" cxnId="{316D1A45-2365-43D3-87E0-8E985761AA6D}">
      <dgm:prSet/>
      <dgm:spPr/>
      <dgm:t>
        <a:bodyPr/>
        <a:lstStyle/>
        <a:p>
          <a:endParaRPr lang="en-US"/>
        </a:p>
      </dgm:t>
    </dgm:pt>
    <dgm:pt modelId="{D7B8F72B-C444-4B25-9AC4-DA6AF9E87572}">
      <dgm:prSet phldrT="[Text]"/>
      <dgm:spPr/>
      <dgm:t>
        <a:bodyPr/>
        <a:lstStyle/>
        <a:p>
          <a:r>
            <a:rPr lang="en-US" b="1" dirty="0" smtClean="0">
              <a:latin typeface="Arial" panose="020B0604020202020204" pitchFamily="34" charset="0"/>
              <a:cs typeface="Arial" panose="020B0604020202020204" pitchFamily="34" charset="0"/>
            </a:rPr>
            <a:t>Fear of positive result</a:t>
          </a:r>
          <a:endParaRPr lang="en-US" b="1" dirty="0">
            <a:latin typeface="Arial" panose="020B0604020202020204" pitchFamily="34" charset="0"/>
            <a:cs typeface="Arial" panose="020B0604020202020204" pitchFamily="34" charset="0"/>
          </a:endParaRPr>
        </a:p>
      </dgm:t>
    </dgm:pt>
    <dgm:pt modelId="{3508230F-5F17-47E1-8796-BD167D84A38F}" type="parTrans" cxnId="{A2BCDA8F-C3E7-498A-8671-986E2F4A3B1B}">
      <dgm:prSet/>
      <dgm:spPr/>
      <dgm:t>
        <a:bodyPr/>
        <a:lstStyle/>
        <a:p>
          <a:endParaRPr lang="en-US"/>
        </a:p>
      </dgm:t>
    </dgm:pt>
    <dgm:pt modelId="{276C139F-9149-4149-AD79-C432640213B8}" type="sibTrans" cxnId="{A2BCDA8F-C3E7-498A-8671-986E2F4A3B1B}">
      <dgm:prSet/>
      <dgm:spPr/>
      <dgm:t>
        <a:bodyPr/>
        <a:lstStyle/>
        <a:p>
          <a:endParaRPr lang="en-US"/>
        </a:p>
      </dgm:t>
    </dgm:pt>
    <dgm:pt modelId="{3F18022A-8DD9-46D4-8821-DD767713856D}">
      <dgm:prSet phldrT="[Text]"/>
      <dgm:spPr/>
      <dgm:t>
        <a:bodyPr/>
        <a:lstStyle/>
        <a:p>
          <a:r>
            <a:rPr lang="en-US" b="1" dirty="0" smtClean="0">
              <a:latin typeface="Arial" panose="020B0604020202020204" pitchFamily="34" charset="0"/>
              <a:cs typeface="Arial" panose="020B0604020202020204" pitchFamily="34" charset="0"/>
            </a:rPr>
            <a:t>Fear</a:t>
          </a:r>
          <a:r>
            <a:rPr lang="en-US" b="1" baseline="0" dirty="0" smtClean="0">
              <a:latin typeface="Arial" panose="020B0604020202020204" pitchFamily="34" charset="0"/>
              <a:cs typeface="Arial" panose="020B0604020202020204" pitchFamily="34" charset="0"/>
            </a:rPr>
            <a:t> &amp; Anxiety to visit </a:t>
          </a:r>
          <a:r>
            <a:rPr lang="en-US" b="1" baseline="0" dirty="0" err="1" smtClean="0">
              <a:latin typeface="Arial" panose="020B0604020202020204" pitchFamily="34" charset="0"/>
              <a:cs typeface="Arial" panose="020B0604020202020204" pitchFamily="34" charset="0"/>
            </a:rPr>
            <a:t>gynaec</a:t>
          </a:r>
          <a:endParaRPr lang="en-US" b="1" dirty="0">
            <a:latin typeface="Arial" panose="020B0604020202020204" pitchFamily="34" charset="0"/>
            <a:cs typeface="Arial" panose="020B0604020202020204" pitchFamily="34" charset="0"/>
          </a:endParaRPr>
        </a:p>
      </dgm:t>
    </dgm:pt>
    <dgm:pt modelId="{2B75098A-A411-4AF6-975E-BB2BCA5A3C17}" type="parTrans" cxnId="{3564FA60-7B4D-415F-A121-D4C9462C380E}">
      <dgm:prSet/>
      <dgm:spPr/>
      <dgm:t>
        <a:bodyPr/>
        <a:lstStyle/>
        <a:p>
          <a:endParaRPr lang="en-US"/>
        </a:p>
      </dgm:t>
    </dgm:pt>
    <dgm:pt modelId="{FD785F6C-D563-4F68-A984-F629A0377BF5}" type="sibTrans" cxnId="{3564FA60-7B4D-415F-A121-D4C9462C380E}">
      <dgm:prSet/>
      <dgm:spPr/>
      <dgm:t>
        <a:bodyPr/>
        <a:lstStyle/>
        <a:p>
          <a:endParaRPr lang="en-US"/>
        </a:p>
      </dgm:t>
    </dgm:pt>
    <dgm:pt modelId="{A3CFF094-4391-471D-A951-B093C61CD5AA}">
      <dgm:prSet phldrT="[Text]"/>
      <dgm:spPr/>
      <dgm:t>
        <a:bodyPr/>
        <a:lstStyle/>
        <a:p>
          <a:r>
            <a:rPr lang="en-US" b="1" dirty="0" smtClean="0">
              <a:latin typeface="Arial" panose="020B0604020202020204" pitchFamily="34" charset="0"/>
              <a:cs typeface="Arial" panose="020B0604020202020204" pitchFamily="34" charset="0"/>
            </a:rPr>
            <a:t>Busy OPD</a:t>
          </a:r>
          <a:endParaRPr lang="en-US" b="1" dirty="0">
            <a:latin typeface="Arial" panose="020B0604020202020204" pitchFamily="34" charset="0"/>
            <a:cs typeface="Arial" panose="020B0604020202020204" pitchFamily="34" charset="0"/>
          </a:endParaRPr>
        </a:p>
      </dgm:t>
    </dgm:pt>
    <dgm:pt modelId="{556FC21B-2D8B-46D0-BBC0-0E7E78BF9836}" type="parTrans" cxnId="{701CA779-91C8-491D-8F87-5DD244906BC5}">
      <dgm:prSet/>
      <dgm:spPr/>
      <dgm:t>
        <a:bodyPr/>
        <a:lstStyle/>
        <a:p>
          <a:endParaRPr lang="en-US"/>
        </a:p>
      </dgm:t>
    </dgm:pt>
    <dgm:pt modelId="{E696F9C0-9A0A-46D8-9E10-C8025548650D}" type="sibTrans" cxnId="{701CA779-91C8-491D-8F87-5DD244906BC5}">
      <dgm:prSet/>
      <dgm:spPr/>
      <dgm:t>
        <a:bodyPr/>
        <a:lstStyle/>
        <a:p>
          <a:endParaRPr lang="en-US"/>
        </a:p>
      </dgm:t>
    </dgm:pt>
    <dgm:pt modelId="{147CD28B-0535-4B72-A24C-3E3E9223ED15}">
      <dgm:prSet phldrT="[Text]"/>
      <dgm:spPr/>
      <dgm:t>
        <a:bodyPr/>
        <a:lstStyle/>
        <a:p>
          <a:r>
            <a:rPr lang="en-US" b="1" dirty="0" smtClean="0">
              <a:latin typeface="Arial" panose="020B0604020202020204" pitchFamily="34" charset="0"/>
              <a:cs typeface="Arial" panose="020B0604020202020204" pitchFamily="34" charset="0"/>
            </a:rPr>
            <a:t>Lack of clinic access</a:t>
          </a:r>
          <a:endParaRPr lang="en-US" b="1" dirty="0">
            <a:latin typeface="Arial" panose="020B0604020202020204" pitchFamily="34" charset="0"/>
            <a:cs typeface="Arial" panose="020B0604020202020204" pitchFamily="34" charset="0"/>
          </a:endParaRPr>
        </a:p>
      </dgm:t>
    </dgm:pt>
    <dgm:pt modelId="{CAA9A865-F225-44B9-8C5C-F77C0489A257}" type="parTrans" cxnId="{9A36DC01-48D2-4515-9BC0-ABEDD4C563E8}">
      <dgm:prSet/>
      <dgm:spPr/>
      <dgm:t>
        <a:bodyPr/>
        <a:lstStyle/>
        <a:p>
          <a:endParaRPr lang="en-US"/>
        </a:p>
      </dgm:t>
    </dgm:pt>
    <dgm:pt modelId="{9238941E-1042-4C72-8293-D81316507465}" type="sibTrans" cxnId="{9A36DC01-48D2-4515-9BC0-ABEDD4C563E8}">
      <dgm:prSet/>
      <dgm:spPr/>
      <dgm:t>
        <a:bodyPr/>
        <a:lstStyle/>
        <a:p>
          <a:endParaRPr lang="en-US"/>
        </a:p>
      </dgm:t>
    </dgm:pt>
    <dgm:pt modelId="{595366FB-95A3-4262-A15A-12CC41F6E66A}">
      <dgm:prSet phldrT="[Text]"/>
      <dgm:spPr/>
      <dgm:t>
        <a:bodyPr/>
        <a:lstStyle/>
        <a:p>
          <a:r>
            <a:rPr lang="en-US" b="1" dirty="0" smtClean="0">
              <a:latin typeface="Arial" panose="020B0604020202020204" pitchFamily="34" charset="0"/>
              <a:cs typeface="Arial" panose="020B0604020202020204" pitchFamily="34" charset="0"/>
            </a:rPr>
            <a:t>Lack of time</a:t>
          </a:r>
          <a:endParaRPr lang="en-US" b="1" dirty="0">
            <a:latin typeface="Arial" panose="020B0604020202020204" pitchFamily="34" charset="0"/>
            <a:cs typeface="Arial" panose="020B0604020202020204" pitchFamily="34" charset="0"/>
          </a:endParaRPr>
        </a:p>
      </dgm:t>
    </dgm:pt>
    <dgm:pt modelId="{82261244-50E4-41FE-850E-64EE5BB379E9}" type="parTrans" cxnId="{45136E82-5F6E-4A2E-A478-67AE6C41503D}">
      <dgm:prSet/>
      <dgm:spPr/>
      <dgm:t>
        <a:bodyPr/>
        <a:lstStyle/>
        <a:p>
          <a:endParaRPr lang="en-US"/>
        </a:p>
      </dgm:t>
    </dgm:pt>
    <dgm:pt modelId="{57EBA20B-E5F8-4F6B-938B-3F42B641DD51}" type="sibTrans" cxnId="{45136E82-5F6E-4A2E-A478-67AE6C41503D}">
      <dgm:prSet/>
      <dgm:spPr/>
      <dgm:t>
        <a:bodyPr/>
        <a:lstStyle/>
        <a:p>
          <a:endParaRPr lang="en-US"/>
        </a:p>
      </dgm:t>
    </dgm:pt>
    <dgm:pt modelId="{EF912121-60A1-42D9-8F0E-9CE5800BD05C}" type="pres">
      <dgm:prSet presAssocID="{949C7365-8D12-4F02-9FD1-19473905C3F5}" presName="Name0" presStyleCnt="0">
        <dgm:presLayoutVars>
          <dgm:chMax val="1"/>
          <dgm:chPref val="1"/>
          <dgm:dir/>
          <dgm:animOne val="branch"/>
          <dgm:animLvl val="lvl"/>
        </dgm:presLayoutVars>
      </dgm:prSet>
      <dgm:spPr/>
      <dgm:t>
        <a:bodyPr/>
        <a:lstStyle/>
        <a:p>
          <a:endParaRPr lang="en-US"/>
        </a:p>
      </dgm:t>
    </dgm:pt>
    <dgm:pt modelId="{192C8907-6638-43DC-9678-A8E7B4FF7F2E}" type="pres">
      <dgm:prSet presAssocID="{AF0B0926-8767-4EF3-8A1C-8D48FB160FCF}" presName="Parent" presStyleLbl="node0" presStyleIdx="0" presStyleCnt="1">
        <dgm:presLayoutVars>
          <dgm:chMax val="6"/>
          <dgm:chPref val="6"/>
        </dgm:presLayoutVars>
      </dgm:prSet>
      <dgm:spPr/>
      <dgm:t>
        <a:bodyPr/>
        <a:lstStyle/>
        <a:p>
          <a:endParaRPr lang="en-US"/>
        </a:p>
      </dgm:t>
    </dgm:pt>
    <dgm:pt modelId="{E1994996-4B44-4975-A0E9-3C00D20A0FBB}" type="pres">
      <dgm:prSet presAssocID="{6E52EBBB-62F6-4424-94CC-3CC384EDBDD7}" presName="Accent1" presStyleCnt="0"/>
      <dgm:spPr/>
    </dgm:pt>
    <dgm:pt modelId="{E535EC93-6215-4C20-BF4F-4A7D16182D8B}" type="pres">
      <dgm:prSet presAssocID="{6E52EBBB-62F6-4424-94CC-3CC384EDBDD7}" presName="Accent" presStyleLbl="bgShp" presStyleIdx="0" presStyleCnt="6"/>
      <dgm:spPr/>
    </dgm:pt>
    <dgm:pt modelId="{472CA58F-56EF-448C-BB38-AF475F840A85}" type="pres">
      <dgm:prSet presAssocID="{6E52EBBB-62F6-4424-94CC-3CC384EDBDD7}" presName="Child1" presStyleLbl="node1" presStyleIdx="0" presStyleCnt="6">
        <dgm:presLayoutVars>
          <dgm:chMax val="0"/>
          <dgm:chPref val="0"/>
          <dgm:bulletEnabled val="1"/>
        </dgm:presLayoutVars>
      </dgm:prSet>
      <dgm:spPr/>
      <dgm:t>
        <a:bodyPr/>
        <a:lstStyle/>
        <a:p>
          <a:endParaRPr lang="en-US"/>
        </a:p>
      </dgm:t>
    </dgm:pt>
    <dgm:pt modelId="{A8CBB432-D2EF-42FD-972D-C73AF773337B}" type="pres">
      <dgm:prSet presAssocID="{D7B8F72B-C444-4B25-9AC4-DA6AF9E87572}" presName="Accent2" presStyleCnt="0"/>
      <dgm:spPr/>
    </dgm:pt>
    <dgm:pt modelId="{369A5C82-0D99-4983-A395-2377E28B694B}" type="pres">
      <dgm:prSet presAssocID="{D7B8F72B-C444-4B25-9AC4-DA6AF9E87572}" presName="Accent" presStyleLbl="bgShp" presStyleIdx="1" presStyleCnt="6"/>
      <dgm:spPr/>
    </dgm:pt>
    <dgm:pt modelId="{399716D2-876B-413A-A402-88FBCB588CB2}" type="pres">
      <dgm:prSet presAssocID="{D7B8F72B-C444-4B25-9AC4-DA6AF9E87572}" presName="Child2" presStyleLbl="node1" presStyleIdx="1" presStyleCnt="6">
        <dgm:presLayoutVars>
          <dgm:chMax val="0"/>
          <dgm:chPref val="0"/>
          <dgm:bulletEnabled val="1"/>
        </dgm:presLayoutVars>
      </dgm:prSet>
      <dgm:spPr/>
      <dgm:t>
        <a:bodyPr/>
        <a:lstStyle/>
        <a:p>
          <a:endParaRPr lang="en-US"/>
        </a:p>
      </dgm:t>
    </dgm:pt>
    <dgm:pt modelId="{505F1BFE-1872-461C-8585-723B545016DF}" type="pres">
      <dgm:prSet presAssocID="{3F18022A-8DD9-46D4-8821-DD767713856D}" presName="Accent3" presStyleCnt="0"/>
      <dgm:spPr/>
    </dgm:pt>
    <dgm:pt modelId="{7ECD3A62-5F22-4307-A996-7DADCB768D8B}" type="pres">
      <dgm:prSet presAssocID="{3F18022A-8DD9-46D4-8821-DD767713856D}" presName="Accent" presStyleLbl="bgShp" presStyleIdx="2" presStyleCnt="6"/>
      <dgm:spPr/>
    </dgm:pt>
    <dgm:pt modelId="{D837E056-854E-4919-88E1-52D0654F65DD}" type="pres">
      <dgm:prSet presAssocID="{3F18022A-8DD9-46D4-8821-DD767713856D}" presName="Child3" presStyleLbl="node1" presStyleIdx="2" presStyleCnt="6">
        <dgm:presLayoutVars>
          <dgm:chMax val="0"/>
          <dgm:chPref val="0"/>
          <dgm:bulletEnabled val="1"/>
        </dgm:presLayoutVars>
      </dgm:prSet>
      <dgm:spPr/>
      <dgm:t>
        <a:bodyPr/>
        <a:lstStyle/>
        <a:p>
          <a:endParaRPr lang="en-US"/>
        </a:p>
      </dgm:t>
    </dgm:pt>
    <dgm:pt modelId="{8B144133-9CD7-4BF4-9930-31864CF8E44C}" type="pres">
      <dgm:prSet presAssocID="{A3CFF094-4391-471D-A951-B093C61CD5AA}" presName="Accent4" presStyleCnt="0"/>
      <dgm:spPr/>
    </dgm:pt>
    <dgm:pt modelId="{2274F37E-1293-4C08-AACC-A6DB7F11750C}" type="pres">
      <dgm:prSet presAssocID="{A3CFF094-4391-471D-A951-B093C61CD5AA}" presName="Accent" presStyleLbl="bgShp" presStyleIdx="3" presStyleCnt="6"/>
      <dgm:spPr/>
    </dgm:pt>
    <dgm:pt modelId="{42E82B19-10A9-4431-97F5-75E43DC6A517}" type="pres">
      <dgm:prSet presAssocID="{A3CFF094-4391-471D-A951-B093C61CD5AA}" presName="Child4" presStyleLbl="node1" presStyleIdx="3" presStyleCnt="6">
        <dgm:presLayoutVars>
          <dgm:chMax val="0"/>
          <dgm:chPref val="0"/>
          <dgm:bulletEnabled val="1"/>
        </dgm:presLayoutVars>
      </dgm:prSet>
      <dgm:spPr/>
      <dgm:t>
        <a:bodyPr/>
        <a:lstStyle/>
        <a:p>
          <a:endParaRPr lang="en-US"/>
        </a:p>
      </dgm:t>
    </dgm:pt>
    <dgm:pt modelId="{499AA7F0-95D8-4D53-B2E1-7CDDE02FE5CB}" type="pres">
      <dgm:prSet presAssocID="{147CD28B-0535-4B72-A24C-3E3E9223ED15}" presName="Accent5" presStyleCnt="0"/>
      <dgm:spPr/>
    </dgm:pt>
    <dgm:pt modelId="{E7C240D1-54D0-41EB-8408-EBE2E5DC654C}" type="pres">
      <dgm:prSet presAssocID="{147CD28B-0535-4B72-A24C-3E3E9223ED15}" presName="Accent" presStyleLbl="bgShp" presStyleIdx="4" presStyleCnt="6"/>
      <dgm:spPr/>
    </dgm:pt>
    <dgm:pt modelId="{769BDE94-7AA5-48B5-9B35-EB6B1E1D5333}" type="pres">
      <dgm:prSet presAssocID="{147CD28B-0535-4B72-A24C-3E3E9223ED15}" presName="Child5" presStyleLbl="node1" presStyleIdx="4" presStyleCnt="6">
        <dgm:presLayoutVars>
          <dgm:chMax val="0"/>
          <dgm:chPref val="0"/>
          <dgm:bulletEnabled val="1"/>
        </dgm:presLayoutVars>
      </dgm:prSet>
      <dgm:spPr/>
      <dgm:t>
        <a:bodyPr/>
        <a:lstStyle/>
        <a:p>
          <a:endParaRPr lang="en-US"/>
        </a:p>
      </dgm:t>
    </dgm:pt>
    <dgm:pt modelId="{F69E61B5-3AEA-4D45-8857-305688EF9EC9}" type="pres">
      <dgm:prSet presAssocID="{595366FB-95A3-4262-A15A-12CC41F6E66A}" presName="Accent6" presStyleCnt="0"/>
      <dgm:spPr/>
    </dgm:pt>
    <dgm:pt modelId="{2F78CAC2-7348-422F-99FF-9DB200F870A3}" type="pres">
      <dgm:prSet presAssocID="{595366FB-95A3-4262-A15A-12CC41F6E66A}" presName="Accent" presStyleLbl="bgShp" presStyleIdx="5" presStyleCnt="6"/>
      <dgm:spPr/>
    </dgm:pt>
    <dgm:pt modelId="{5AC58F94-9BB9-4D05-9188-E0488A5EE850}" type="pres">
      <dgm:prSet presAssocID="{595366FB-95A3-4262-A15A-12CC41F6E66A}" presName="Child6" presStyleLbl="node1" presStyleIdx="5" presStyleCnt="6">
        <dgm:presLayoutVars>
          <dgm:chMax val="0"/>
          <dgm:chPref val="0"/>
          <dgm:bulletEnabled val="1"/>
        </dgm:presLayoutVars>
      </dgm:prSet>
      <dgm:spPr/>
      <dgm:t>
        <a:bodyPr/>
        <a:lstStyle/>
        <a:p>
          <a:endParaRPr lang="en-US"/>
        </a:p>
      </dgm:t>
    </dgm:pt>
  </dgm:ptLst>
  <dgm:cxnLst>
    <dgm:cxn modelId="{3564FA60-7B4D-415F-A121-D4C9462C380E}" srcId="{AF0B0926-8767-4EF3-8A1C-8D48FB160FCF}" destId="{3F18022A-8DD9-46D4-8821-DD767713856D}" srcOrd="2" destOrd="0" parTransId="{2B75098A-A411-4AF6-975E-BB2BCA5A3C17}" sibTransId="{FD785F6C-D563-4F68-A984-F629A0377BF5}"/>
    <dgm:cxn modelId="{540009DE-5CEB-4E5B-9270-0F656BB9C131}" srcId="{949C7365-8D12-4F02-9FD1-19473905C3F5}" destId="{AF0B0926-8767-4EF3-8A1C-8D48FB160FCF}" srcOrd="0" destOrd="0" parTransId="{5D1E04D6-577E-402C-B70F-A4000AA4F70F}" sibTransId="{55DC31EC-AB24-41E7-B380-861EDDDED1B0}"/>
    <dgm:cxn modelId="{9A36DC01-48D2-4515-9BC0-ABEDD4C563E8}" srcId="{AF0B0926-8767-4EF3-8A1C-8D48FB160FCF}" destId="{147CD28B-0535-4B72-A24C-3E3E9223ED15}" srcOrd="4" destOrd="0" parTransId="{CAA9A865-F225-44B9-8C5C-F77C0489A257}" sibTransId="{9238941E-1042-4C72-8293-D81316507465}"/>
    <dgm:cxn modelId="{53878D23-F76B-487D-96A0-E7684CDA7BAE}" type="presOf" srcId="{3F18022A-8DD9-46D4-8821-DD767713856D}" destId="{D837E056-854E-4919-88E1-52D0654F65DD}" srcOrd="0" destOrd="0" presId="urn:microsoft.com/office/officeart/2011/layout/HexagonRadial"/>
    <dgm:cxn modelId="{C3180E86-0FCA-49DC-8596-F225183CE118}" type="presOf" srcId="{949C7365-8D12-4F02-9FD1-19473905C3F5}" destId="{EF912121-60A1-42D9-8F0E-9CE5800BD05C}" srcOrd="0" destOrd="0" presId="urn:microsoft.com/office/officeart/2011/layout/HexagonRadial"/>
    <dgm:cxn modelId="{316D1A45-2365-43D3-87E0-8E985761AA6D}" srcId="{AF0B0926-8767-4EF3-8A1C-8D48FB160FCF}" destId="{6E52EBBB-62F6-4424-94CC-3CC384EDBDD7}" srcOrd="0" destOrd="0" parTransId="{F91D244F-066A-400C-AA8D-68E6F3A0650C}" sibTransId="{5801DB0A-A934-4B09-81E7-A2834431CC4D}"/>
    <dgm:cxn modelId="{02DD2F6C-8988-4B78-94DA-68FEC382B383}" type="presOf" srcId="{595366FB-95A3-4262-A15A-12CC41F6E66A}" destId="{5AC58F94-9BB9-4D05-9188-E0488A5EE850}" srcOrd="0" destOrd="0" presId="urn:microsoft.com/office/officeart/2011/layout/HexagonRadial"/>
    <dgm:cxn modelId="{A2BCDA8F-C3E7-498A-8671-986E2F4A3B1B}" srcId="{AF0B0926-8767-4EF3-8A1C-8D48FB160FCF}" destId="{D7B8F72B-C444-4B25-9AC4-DA6AF9E87572}" srcOrd="1" destOrd="0" parTransId="{3508230F-5F17-47E1-8796-BD167D84A38F}" sibTransId="{276C139F-9149-4149-AD79-C432640213B8}"/>
    <dgm:cxn modelId="{8E4664B1-5BDE-4803-9C0B-000915C6268A}" type="presOf" srcId="{6E52EBBB-62F6-4424-94CC-3CC384EDBDD7}" destId="{472CA58F-56EF-448C-BB38-AF475F840A85}" srcOrd="0" destOrd="0" presId="urn:microsoft.com/office/officeart/2011/layout/HexagonRadial"/>
    <dgm:cxn modelId="{9FDFA1D7-F5E0-4024-8FC0-4054665B854E}" type="presOf" srcId="{D7B8F72B-C444-4B25-9AC4-DA6AF9E87572}" destId="{399716D2-876B-413A-A402-88FBCB588CB2}" srcOrd="0" destOrd="0" presId="urn:microsoft.com/office/officeart/2011/layout/HexagonRadial"/>
    <dgm:cxn modelId="{82611477-5568-4709-B262-E7692367B3CC}" type="presOf" srcId="{A3CFF094-4391-471D-A951-B093C61CD5AA}" destId="{42E82B19-10A9-4431-97F5-75E43DC6A517}" srcOrd="0" destOrd="0" presId="urn:microsoft.com/office/officeart/2011/layout/HexagonRadial"/>
    <dgm:cxn modelId="{701CA779-91C8-491D-8F87-5DD244906BC5}" srcId="{AF0B0926-8767-4EF3-8A1C-8D48FB160FCF}" destId="{A3CFF094-4391-471D-A951-B093C61CD5AA}" srcOrd="3" destOrd="0" parTransId="{556FC21B-2D8B-46D0-BBC0-0E7E78BF9836}" sibTransId="{E696F9C0-9A0A-46D8-9E10-C8025548650D}"/>
    <dgm:cxn modelId="{45136E82-5F6E-4A2E-A478-67AE6C41503D}" srcId="{AF0B0926-8767-4EF3-8A1C-8D48FB160FCF}" destId="{595366FB-95A3-4262-A15A-12CC41F6E66A}" srcOrd="5" destOrd="0" parTransId="{82261244-50E4-41FE-850E-64EE5BB379E9}" sibTransId="{57EBA20B-E5F8-4F6B-938B-3F42B641DD51}"/>
    <dgm:cxn modelId="{3D503D9C-D63A-4EB9-B7F1-B8C52726354C}" type="presOf" srcId="{147CD28B-0535-4B72-A24C-3E3E9223ED15}" destId="{769BDE94-7AA5-48B5-9B35-EB6B1E1D5333}" srcOrd="0" destOrd="0" presId="urn:microsoft.com/office/officeart/2011/layout/HexagonRadial"/>
    <dgm:cxn modelId="{04A5FB81-AAC1-44B5-9CB0-4B8F762DBB97}" type="presOf" srcId="{AF0B0926-8767-4EF3-8A1C-8D48FB160FCF}" destId="{192C8907-6638-43DC-9678-A8E7B4FF7F2E}" srcOrd="0" destOrd="0" presId="urn:microsoft.com/office/officeart/2011/layout/HexagonRadial"/>
    <dgm:cxn modelId="{AD8D231D-8BD1-4107-BF8D-FC26367ECF23}" type="presParOf" srcId="{EF912121-60A1-42D9-8F0E-9CE5800BD05C}" destId="{192C8907-6638-43DC-9678-A8E7B4FF7F2E}" srcOrd="0" destOrd="0" presId="urn:microsoft.com/office/officeart/2011/layout/HexagonRadial"/>
    <dgm:cxn modelId="{E1ACC72B-83E8-41C7-9CBA-5BE74DA6BEF8}" type="presParOf" srcId="{EF912121-60A1-42D9-8F0E-9CE5800BD05C}" destId="{E1994996-4B44-4975-A0E9-3C00D20A0FBB}" srcOrd="1" destOrd="0" presId="urn:microsoft.com/office/officeart/2011/layout/HexagonRadial"/>
    <dgm:cxn modelId="{6C3B099E-5CA6-4DB8-855E-61D389F4F1D0}" type="presParOf" srcId="{E1994996-4B44-4975-A0E9-3C00D20A0FBB}" destId="{E535EC93-6215-4C20-BF4F-4A7D16182D8B}" srcOrd="0" destOrd="0" presId="urn:microsoft.com/office/officeart/2011/layout/HexagonRadial"/>
    <dgm:cxn modelId="{A141F8DF-1910-4A98-A001-38A07B91146B}" type="presParOf" srcId="{EF912121-60A1-42D9-8F0E-9CE5800BD05C}" destId="{472CA58F-56EF-448C-BB38-AF475F840A85}" srcOrd="2" destOrd="0" presId="urn:microsoft.com/office/officeart/2011/layout/HexagonRadial"/>
    <dgm:cxn modelId="{B34B86C9-1AD4-490F-8CC2-8AF3B9D2712B}" type="presParOf" srcId="{EF912121-60A1-42D9-8F0E-9CE5800BD05C}" destId="{A8CBB432-D2EF-42FD-972D-C73AF773337B}" srcOrd="3" destOrd="0" presId="urn:microsoft.com/office/officeart/2011/layout/HexagonRadial"/>
    <dgm:cxn modelId="{02BC2410-313F-4203-BCE6-671286EEFEFB}" type="presParOf" srcId="{A8CBB432-D2EF-42FD-972D-C73AF773337B}" destId="{369A5C82-0D99-4983-A395-2377E28B694B}" srcOrd="0" destOrd="0" presId="urn:microsoft.com/office/officeart/2011/layout/HexagonRadial"/>
    <dgm:cxn modelId="{2C44115B-4CBB-407C-BCF8-D4AA9D288089}" type="presParOf" srcId="{EF912121-60A1-42D9-8F0E-9CE5800BD05C}" destId="{399716D2-876B-413A-A402-88FBCB588CB2}" srcOrd="4" destOrd="0" presId="urn:microsoft.com/office/officeart/2011/layout/HexagonRadial"/>
    <dgm:cxn modelId="{CA6B593A-F8F9-4D68-AC80-857101BCB0A3}" type="presParOf" srcId="{EF912121-60A1-42D9-8F0E-9CE5800BD05C}" destId="{505F1BFE-1872-461C-8585-723B545016DF}" srcOrd="5" destOrd="0" presId="urn:microsoft.com/office/officeart/2011/layout/HexagonRadial"/>
    <dgm:cxn modelId="{BDBC5D39-FFE3-43C5-B09B-3CFFA7B0D8A9}" type="presParOf" srcId="{505F1BFE-1872-461C-8585-723B545016DF}" destId="{7ECD3A62-5F22-4307-A996-7DADCB768D8B}" srcOrd="0" destOrd="0" presId="urn:microsoft.com/office/officeart/2011/layout/HexagonRadial"/>
    <dgm:cxn modelId="{33DEF953-3B57-4927-AFD9-C4D38AD335F1}" type="presParOf" srcId="{EF912121-60A1-42D9-8F0E-9CE5800BD05C}" destId="{D837E056-854E-4919-88E1-52D0654F65DD}" srcOrd="6" destOrd="0" presId="urn:microsoft.com/office/officeart/2011/layout/HexagonRadial"/>
    <dgm:cxn modelId="{2560901E-0D78-4940-B687-9D0936D0F59A}" type="presParOf" srcId="{EF912121-60A1-42D9-8F0E-9CE5800BD05C}" destId="{8B144133-9CD7-4BF4-9930-31864CF8E44C}" srcOrd="7" destOrd="0" presId="urn:microsoft.com/office/officeart/2011/layout/HexagonRadial"/>
    <dgm:cxn modelId="{0F4F5F1F-08D2-4693-85D5-7652D001ABE9}" type="presParOf" srcId="{8B144133-9CD7-4BF4-9930-31864CF8E44C}" destId="{2274F37E-1293-4C08-AACC-A6DB7F11750C}" srcOrd="0" destOrd="0" presId="urn:microsoft.com/office/officeart/2011/layout/HexagonRadial"/>
    <dgm:cxn modelId="{6D750533-169B-4065-A841-6D041C1F1597}" type="presParOf" srcId="{EF912121-60A1-42D9-8F0E-9CE5800BD05C}" destId="{42E82B19-10A9-4431-97F5-75E43DC6A517}" srcOrd="8" destOrd="0" presId="urn:microsoft.com/office/officeart/2011/layout/HexagonRadial"/>
    <dgm:cxn modelId="{0293CB7A-6C8A-471A-A4F4-6C2529E87399}" type="presParOf" srcId="{EF912121-60A1-42D9-8F0E-9CE5800BD05C}" destId="{499AA7F0-95D8-4D53-B2E1-7CDDE02FE5CB}" srcOrd="9" destOrd="0" presId="urn:microsoft.com/office/officeart/2011/layout/HexagonRadial"/>
    <dgm:cxn modelId="{7FFB3C1E-F5AF-474B-ACD1-C279A96A0D26}" type="presParOf" srcId="{499AA7F0-95D8-4D53-B2E1-7CDDE02FE5CB}" destId="{E7C240D1-54D0-41EB-8408-EBE2E5DC654C}" srcOrd="0" destOrd="0" presId="urn:microsoft.com/office/officeart/2011/layout/HexagonRadial"/>
    <dgm:cxn modelId="{E4EF8BE8-6DFA-4D4B-A287-CF69B031198F}" type="presParOf" srcId="{EF912121-60A1-42D9-8F0E-9CE5800BD05C}" destId="{769BDE94-7AA5-48B5-9B35-EB6B1E1D5333}" srcOrd="10" destOrd="0" presId="urn:microsoft.com/office/officeart/2011/layout/HexagonRadial"/>
    <dgm:cxn modelId="{B28DE0CC-C0B5-4EBC-99E8-37C48AA79E42}" type="presParOf" srcId="{EF912121-60A1-42D9-8F0E-9CE5800BD05C}" destId="{F69E61B5-3AEA-4D45-8857-305688EF9EC9}" srcOrd="11" destOrd="0" presId="urn:microsoft.com/office/officeart/2011/layout/HexagonRadial"/>
    <dgm:cxn modelId="{CAA5C6C1-B76E-499F-A09D-31640915F98E}" type="presParOf" srcId="{F69E61B5-3AEA-4D45-8857-305688EF9EC9}" destId="{2F78CAC2-7348-422F-99FF-9DB200F870A3}" srcOrd="0" destOrd="0" presId="urn:microsoft.com/office/officeart/2011/layout/HexagonRadial"/>
    <dgm:cxn modelId="{763AC8EE-0C2A-4099-84DF-75F214F0FCD9}" type="presParOf" srcId="{EF912121-60A1-42D9-8F0E-9CE5800BD05C}" destId="{5AC58F94-9BB9-4D05-9188-E0488A5EE850}"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396C9-00B5-49ED-9391-6FA49FEF9DAD}">
      <dsp:nvSpPr>
        <dsp:cNvPr id="0" name=""/>
        <dsp:cNvSpPr/>
      </dsp:nvSpPr>
      <dsp:spPr>
        <a:xfrm>
          <a:off x="0" y="669602"/>
          <a:ext cx="10515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baseline="0" dirty="0" smtClean="0">
              <a:latin typeface="Ubuntu" panose="020B0504030602030204"/>
            </a:rPr>
            <a:t>Hereditary cancer refers to cancer that is passed down through families due to inherited genetic mutations.</a:t>
          </a:r>
          <a:endParaRPr lang="en-IN" sz="2400" kern="1200" dirty="0">
            <a:latin typeface="Ubuntu" panose="020B0504030602030204"/>
          </a:endParaRPr>
        </a:p>
      </dsp:txBody>
      <dsp:txXfrm>
        <a:off x="59399" y="729001"/>
        <a:ext cx="10396802" cy="1098002"/>
      </dsp:txXfrm>
    </dsp:sp>
    <dsp:sp modelId="{A7C210D4-ECB8-429E-B30F-D1ADBA0D9673}">
      <dsp:nvSpPr>
        <dsp:cNvPr id="0" name=""/>
        <dsp:cNvSpPr/>
      </dsp:nvSpPr>
      <dsp:spPr>
        <a:xfrm>
          <a:off x="0" y="2073603"/>
          <a:ext cx="10515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baseline="0" dirty="0" smtClean="0">
              <a:latin typeface="Ubuntu" panose="020B0504030602030204"/>
            </a:rPr>
            <a:t> Hereditary cancers result from mutations in specific genes that increase the risk of developing cancer. </a:t>
          </a:r>
          <a:endParaRPr lang="en-IN" sz="2400" kern="1200" dirty="0">
            <a:latin typeface="Ubuntu" panose="020B0504030602030204"/>
          </a:endParaRPr>
        </a:p>
      </dsp:txBody>
      <dsp:txXfrm>
        <a:off x="59399" y="2133002"/>
        <a:ext cx="10396802" cy="1098002"/>
      </dsp:txXfrm>
    </dsp:sp>
    <dsp:sp modelId="{E2DBFDE2-700D-469E-B5F0-54456C7F4A62}">
      <dsp:nvSpPr>
        <dsp:cNvPr id="0" name=""/>
        <dsp:cNvSpPr/>
      </dsp:nvSpPr>
      <dsp:spPr>
        <a:xfrm>
          <a:off x="0" y="3477603"/>
          <a:ext cx="10515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baseline="0" smtClean="0">
              <a:latin typeface="Ubuntu" panose="020B0504030602030204"/>
            </a:rPr>
            <a:t>These mutations are inherited from a parent and can be found in multiple family members across generations.</a:t>
          </a:r>
          <a:endParaRPr lang="en-IN" sz="2400" kern="1200">
            <a:latin typeface="Ubuntu" panose="020B0504030602030204"/>
          </a:endParaRPr>
        </a:p>
      </dsp:txBody>
      <dsp:txXfrm>
        <a:off x="59399" y="3537002"/>
        <a:ext cx="10396802"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CAB26-1AA8-4E06-9203-FCECBE806292}">
      <dsp:nvSpPr>
        <dsp:cNvPr id="0" name=""/>
        <dsp:cNvSpPr/>
      </dsp:nvSpPr>
      <dsp:spPr>
        <a:xfrm>
          <a:off x="0" y="62134"/>
          <a:ext cx="4229100" cy="5958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b="1" i="0" kern="1200" baseline="0" smtClean="0"/>
            <a:t>Early age of diagnosis</a:t>
          </a:r>
          <a:endParaRPr lang="en-IN" sz="1500" kern="1200" dirty="0"/>
        </a:p>
      </dsp:txBody>
      <dsp:txXfrm>
        <a:off x="29088" y="91222"/>
        <a:ext cx="4170924" cy="537701"/>
      </dsp:txXfrm>
    </dsp:sp>
    <dsp:sp modelId="{6D6AB53E-37AD-432A-BFB8-DFED7FF24DCC}">
      <dsp:nvSpPr>
        <dsp:cNvPr id="0" name=""/>
        <dsp:cNvSpPr/>
      </dsp:nvSpPr>
      <dsp:spPr>
        <a:xfrm>
          <a:off x="0" y="701211"/>
          <a:ext cx="4229100" cy="5958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b="1" i="0" kern="1200" baseline="0" dirty="0" smtClean="0"/>
            <a:t>Family history of the </a:t>
          </a:r>
          <a:r>
            <a:rPr lang="en-GB" sz="1500" b="1" i="1" kern="1200" baseline="0" dirty="0" smtClean="0"/>
            <a:t>same </a:t>
          </a:r>
          <a:r>
            <a:rPr lang="en-GB" sz="1500" b="1" i="0" kern="1200" baseline="0" dirty="0" smtClean="0"/>
            <a:t>or </a:t>
          </a:r>
          <a:r>
            <a:rPr lang="en-GB" sz="1500" b="1" i="1" kern="1200" baseline="0" dirty="0" smtClean="0"/>
            <a:t>related </a:t>
          </a:r>
          <a:r>
            <a:rPr lang="en-GB" sz="1500" b="1" i="0" kern="1200" baseline="0" dirty="0" smtClean="0"/>
            <a:t>types of cancer</a:t>
          </a:r>
          <a:endParaRPr lang="en-IN" sz="1500" kern="1200" dirty="0"/>
        </a:p>
      </dsp:txBody>
      <dsp:txXfrm>
        <a:off x="29088" y="730299"/>
        <a:ext cx="4170924" cy="537701"/>
      </dsp:txXfrm>
    </dsp:sp>
    <dsp:sp modelId="{23924486-C624-40CF-B51B-D74A2FBF8902}">
      <dsp:nvSpPr>
        <dsp:cNvPr id="0" name=""/>
        <dsp:cNvSpPr/>
      </dsp:nvSpPr>
      <dsp:spPr>
        <a:xfrm>
          <a:off x="0" y="1297089"/>
          <a:ext cx="4229100"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74"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GB" sz="1200" kern="1200" baseline="0" dirty="0" err="1" smtClean="0"/>
            <a:t>eg</a:t>
          </a:r>
          <a:r>
            <a:rPr lang="en-GB" sz="1200" kern="1200" baseline="0" dirty="0" smtClean="0"/>
            <a:t>. breast and ovarian; colon, Prostate and endometrial</a:t>
          </a:r>
          <a:endParaRPr lang="en-IN" sz="1200" kern="1200" dirty="0"/>
        </a:p>
      </dsp:txBody>
      <dsp:txXfrm>
        <a:off x="0" y="1297089"/>
        <a:ext cx="4229100" cy="248400"/>
      </dsp:txXfrm>
    </dsp:sp>
    <dsp:sp modelId="{3618E2EC-F248-4F04-AC13-8F345BA5DB13}">
      <dsp:nvSpPr>
        <dsp:cNvPr id="0" name=""/>
        <dsp:cNvSpPr/>
      </dsp:nvSpPr>
      <dsp:spPr>
        <a:xfrm>
          <a:off x="0" y="1545489"/>
          <a:ext cx="4229100" cy="5958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b="1" i="0" kern="1200" baseline="0" smtClean="0"/>
            <a:t>Multiple primary cancers, including bilateral breast cancers</a:t>
          </a:r>
          <a:endParaRPr lang="en-IN" sz="1500" kern="1200"/>
        </a:p>
      </dsp:txBody>
      <dsp:txXfrm>
        <a:off x="29088" y="1574577"/>
        <a:ext cx="4170924" cy="537701"/>
      </dsp:txXfrm>
    </dsp:sp>
    <dsp:sp modelId="{369CE51B-A8B0-4E5A-B6DE-5DF522E161BC}">
      <dsp:nvSpPr>
        <dsp:cNvPr id="0" name=""/>
        <dsp:cNvSpPr/>
      </dsp:nvSpPr>
      <dsp:spPr>
        <a:xfrm>
          <a:off x="0" y="2184566"/>
          <a:ext cx="4229100" cy="5958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b="1" i="0" kern="1200" baseline="0" smtClean="0"/>
            <a:t>Rare cancers</a:t>
          </a:r>
          <a:endParaRPr lang="en-IN" sz="1500" kern="1200"/>
        </a:p>
      </dsp:txBody>
      <dsp:txXfrm>
        <a:off x="29088" y="2213654"/>
        <a:ext cx="4170924" cy="537701"/>
      </dsp:txXfrm>
    </dsp:sp>
    <dsp:sp modelId="{C175C5D4-C752-4568-9241-DEF0B79596A6}">
      <dsp:nvSpPr>
        <dsp:cNvPr id="0" name=""/>
        <dsp:cNvSpPr/>
      </dsp:nvSpPr>
      <dsp:spPr>
        <a:xfrm>
          <a:off x="0" y="2780444"/>
          <a:ext cx="4229100"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74"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GB" sz="1200" kern="1200" baseline="0" smtClean="0"/>
            <a:t>eg. Male breast, fallopian tube, triple-negative breast cancer</a:t>
          </a:r>
          <a:endParaRPr lang="en-IN" sz="1200" kern="1200"/>
        </a:p>
      </dsp:txBody>
      <dsp:txXfrm>
        <a:off x="0" y="2780444"/>
        <a:ext cx="4229100" cy="248400"/>
      </dsp:txXfrm>
    </dsp:sp>
    <dsp:sp modelId="{8908AEB0-760A-466D-AECE-1472E7B3F353}">
      <dsp:nvSpPr>
        <dsp:cNvPr id="0" name=""/>
        <dsp:cNvSpPr/>
      </dsp:nvSpPr>
      <dsp:spPr>
        <a:xfrm>
          <a:off x="0" y="3028844"/>
          <a:ext cx="4229100" cy="5958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GB" sz="1500" b="1" i="0" kern="1200" baseline="0" smtClean="0"/>
            <a:t>Ancestry</a:t>
          </a:r>
          <a:endParaRPr lang="en-IN" sz="1500" kern="1200"/>
        </a:p>
      </dsp:txBody>
      <dsp:txXfrm>
        <a:off x="29088" y="3057932"/>
        <a:ext cx="4170924" cy="537701"/>
      </dsp:txXfrm>
    </dsp:sp>
    <dsp:sp modelId="{E9CA73D4-370C-4D7C-8373-90BD6D2C0220}">
      <dsp:nvSpPr>
        <dsp:cNvPr id="0" name=""/>
        <dsp:cNvSpPr/>
      </dsp:nvSpPr>
      <dsp:spPr>
        <a:xfrm>
          <a:off x="0" y="3624721"/>
          <a:ext cx="4229100"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74"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GB" sz="1200" kern="1200" baseline="0" smtClean="0"/>
            <a:t>eg. Ashkenazi Jewish and BRCA1 and BRCA2</a:t>
          </a:r>
          <a:endParaRPr lang="en-IN" sz="1200" kern="1200"/>
        </a:p>
      </dsp:txBody>
      <dsp:txXfrm>
        <a:off x="0" y="3624721"/>
        <a:ext cx="4229100" cy="248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C8907-6638-43DC-9678-A8E7B4FF7F2E}">
      <dsp:nvSpPr>
        <dsp:cNvPr id="0" name=""/>
        <dsp:cNvSpPr/>
      </dsp:nvSpPr>
      <dsp:spPr>
        <a:xfrm>
          <a:off x="2134631" y="1147165"/>
          <a:ext cx="1458097" cy="1261313"/>
        </a:xfrm>
        <a:prstGeom prst="hexagon">
          <a:avLst>
            <a:gd name="adj" fmla="val 2857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Arial" panose="020B0604020202020204" pitchFamily="34" charset="0"/>
              <a:cs typeface="Arial" panose="020B0604020202020204" pitchFamily="34" charset="0"/>
            </a:rPr>
            <a:t>Barriers to cervical examination/ PAP test</a:t>
          </a:r>
          <a:endParaRPr lang="en-US" sz="1200" b="1" kern="1200" dirty="0">
            <a:latin typeface="Arial" panose="020B0604020202020204" pitchFamily="34" charset="0"/>
            <a:cs typeface="Arial" panose="020B0604020202020204" pitchFamily="34" charset="0"/>
          </a:endParaRPr>
        </a:p>
      </dsp:txBody>
      <dsp:txXfrm>
        <a:off x="2376258" y="1356182"/>
        <a:ext cx="974843" cy="843279"/>
      </dsp:txXfrm>
    </dsp:sp>
    <dsp:sp modelId="{369A5C82-0D99-4983-A395-2377E28B694B}">
      <dsp:nvSpPr>
        <dsp:cNvPr id="0" name=""/>
        <dsp:cNvSpPr/>
      </dsp:nvSpPr>
      <dsp:spPr>
        <a:xfrm>
          <a:off x="3047680" y="543712"/>
          <a:ext cx="550135" cy="474014"/>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2CA58F-56EF-448C-BB38-AF475F840A85}">
      <dsp:nvSpPr>
        <dsp:cNvPr id="0" name=""/>
        <dsp:cNvSpPr/>
      </dsp:nvSpPr>
      <dsp:spPr>
        <a:xfrm>
          <a:off x="2268943" y="0"/>
          <a:ext cx="1194900" cy="1033729"/>
        </a:xfrm>
        <a:prstGeom prst="hexagon">
          <a:avLst>
            <a:gd name="adj" fmla="val 2857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Lack of awareness</a:t>
          </a:r>
          <a:endParaRPr lang="en-US" sz="1200" b="1" kern="1200" dirty="0"/>
        </a:p>
      </dsp:txBody>
      <dsp:txXfrm>
        <a:off x="2466963" y="171311"/>
        <a:ext cx="798860" cy="691107"/>
      </dsp:txXfrm>
    </dsp:sp>
    <dsp:sp modelId="{7ECD3A62-5F22-4307-A996-7DADCB768D8B}">
      <dsp:nvSpPr>
        <dsp:cNvPr id="0" name=""/>
        <dsp:cNvSpPr/>
      </dsp:nvSpPr>
      <dsp:spPr>
        <a:xfrm>
          <a:off x="3689732" y="1429867"/>
          <a:ext cx="550135" cy="474014"/>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9716D2-876B-413A-A402-88FBCB588CB2}">
      <dsp:nvSpPr>
        <dsp:cNvPr id="0" name=""/>
        <dsp:cNvSpPr/>
      </dsp:nvSpPr>
      <dsp:spPr>
        <a:xfrm>
          <a:off x="3364805" y="635812"/>
          <a:ext cx="1194900" cy="1033729"/>
        </a:xfrm>
        <a:prstGeom prst="hexagon">
          <a:avLst>
            <a:gd name="adj" fmla="val 28570"/>
            <a:gd name="vf" fmla="val 115470"/>
          </a:avLst>
        </a:prstGeom>
        <a:solidFill>
          <a:schemeClr val="accent3">
            <a:hueOff val="-440596"/>
            <a:satOff val="3347"/>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Arial" panose="020B0604020202020204" pitchFamily="34" charset="0"/>
              <a:cs typeface="Arial" panose="020B0604020202020204" pitchFamily="34" charset="0"/>
            </a:rPr>
            <a:t>Fear of positive result</a:t>
          </a:r>
          <a:endParaRPr lang="en-US" sz="1200" b="1" kern="1200" dirty="0">
            <a:latin typeface="Arial" panose="020B0604020202020204" pitchFamily="34" charset="0"/>
            <a:cs typeface="Arial" panose="020B0604020202020204" pitchFamily="34" charset="0"/>
          </a:endParaRPr>
        </a:p>
      </dsp:txBody>
      <dsp:txXfrm>
        <a:off x="3562825" y="807123"/>
        <a:ext cx="798860" cy="691107"/>
      </dsp:txXfrm>
    </dsp:sp>
    <dsp:sp modelId="{2274F37E-1293-4C08-AACC-A6DB7F11750C}">
      <dsp:nvSpPr>
        <dsp:cNvPr id="0" name=""/>
        <dsp:cNvSpPr/>
      </dsp:nvSpPr>
      <dsp:spPr>
        <a:xfrm>
          <a:off x="3243721" y="2430170"/>
          <a:ext cx="550135" cy="474014"/>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7E056-854E-4919-88E1-52D0654F65DD}">
      <dsp:nvSpPr>
        <dsp:cNvPr id="0" name=""/>
        <dsp:cNvSpPr/>
      </dsp:nvSpPr>
      <dsp:spPr>
        <a:xfrm>
          <a:off x="3364805" y="1885746"/>
          <a:ext cx="1194900" cy="1033729"/>
        </a:xfrm>
        <a:prstGeom prst="hexagon">
          <a:avLst>
            <a:gd name="adj" fmla="val 28570"/>
            <a:gd name="vf" fmla="val 115470"/>
          </a:avLst>
        </a:prstGeom>
        <a:solidFill>
          <a:schemeClr val="accent3">
            <a:hueOff val="-881192"/>
            <a:satOff val="6693"/>
            <a:lumOff val="6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Arial" panose="020B0604020202020204" pitchFamily="34" charset="0"/>
              <a:cs typeface="Arial" panose="020B0604020202020204" pitchFamily="34" charset="0"/>
            </a:rPr>
            <a:t>Fear</a:t>
          </a:r>
          <a:r>
            <a:rPr lang="en-US" sz="1200" b="1" kern="1200" baseline="0" dirty="0" smtClean="0">
              <a:latin typeface="Arial" panose="020B0604020202020204" pitchFamily="34" charset="0"/>
              <a:cs typeface="Arial" panose="020B0604020202020204" pitchFamily="34" charset="0"/>
            </a:rPr>
            <a:t> &amp; Anxiety to visit </a:t>
          </a:r>
          <a:r>
            <a:rPr lang="en-US" sz="1200" b="1" kern="1200" baseline="0" dirty="0" err="1" smtClean="0">
              <a:latin typeface="Arial" panose="020B0604020202020204" pitchFamily="34" charset="0"/>
              <a:cs typeface="Arial" panose="020B0604020202020204" pitchFamily="34" charset="0"/>
            </a:rPr>
            <a:t>gynaec</a:t>
          </a:r>
          <a:endParaRPr lang="en-US" sz="1200" b="1" kern="1200" dirty="0">
            <a:latin typeface="Arial" panose="020B0604020202020204" pitchFamily="34" charset="0"/>
            <a:cs typeface="Arial" panose="020B0604020202020204" pitchFamily="34" charset="0"/>
          </a:endParaRPr>
        </a:p>
      </dsp:txBody>
      <dsp:txXfrm>
        <a:off x="3562825" y="2057057"/>
        <a:ext cx="798860" cy="691107"/>
      </dsp:txXfrm>
    </dsp:sp>
    <dsp:sp modelId="{E7C240D1-54D0-41EB-8408-EBE2E5DC654C}">
      <dsp:nvSpPr>
        <dsp:cNvPr id="0" name=""/>
        <dsp:cNvSpPr/>
      </dsp:nvSpPr>
      <dsp:spPr>
        <a:xfrm>
          <a:off x="2137345" y="2534005"/>
          <a:ext cx="550135" cy="474014"/>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E82B19-10A9-4431-97F5-75E43DC6A517}">
      <dsp:nvSpPr>
        <dsp:cNvPr id="0" name=""/>
        <dsp:cNvSpPr/>
      </dsp:nvSpPr>
      <dsp:spPr>
        <a:xfrm>
          <a:off x="2268943" y="2522270"/>
          <a:ext cx="1194900" cy="1033729"/>
        </a:xfrm>
        <a:prstGeom prst="hexagon">
          <a:avLst>
            <a:gd name="adj" fmla="val 28570"/>
            <a:gd name="vf" fmla="val 115470"/>
          </a:avLst>
        </a:prstGeom>
        <a:solidFill>
          <a:schemeClr val="accent3">
            <a:hueOff val="-1321788"/>
            <a:satOff val="10040"/>
            <a:lumOff val="9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Arial" panose="020B0604020202020204" pitchFamily="34" charset="0"/>
              <a:cs typeface="Arial" panose="020B0604020202020204" pitchFamily="34" charset="0"/>
            </a:rPr>
            <a:t>Busy OPD</a:t>
          </a:r>
          <a:endParaRPr lang="en-US" sz="1200" b="1" kern="1200" dirty="0">
            <a:latin typeface="Arial" panose="020B0604020202020204" pitchFamily="34" charset="0"/>
            <a:cs typeface="Arial" panose="020B0604020202020204" pitchFamily="34" charset="0"/>
          </a:endParaRPr>
        </a:p>
      </dsp:txBody>
      <dsp:txXfrm>
        <a:off x="2466963" y="2693581"/>
        <a:ext cx="798860" cy="691107"/>
      </dsp:txXfrm>
    </dsp:sp>
    <dsp:sp modelId="{2F78CAC2-7348-422F-99FF-9DB200F870A3}">
      <dsp:nvSpPr>
        <dsp:cNvPr id="0" name=""/>
        <dsp:cNvSpPr/>
      </dsp:nvSpPr>
      <dsp:spPr>
        <a:xfrm>
          <a:off x="1484779" y="1648205"/>
          <a:ext cx="550135" cy="474014"/>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9BDE94-7AA5-48B5-9B35-EB6B1E1D5333}">
      <dsp:nvSpPr>
        <dsp:cNvPr id="0" name=""/>
        <dsp:cNvSpPr/>
      </dsp:nvSpPr>
      <dsp:spPr>
        <a:xfrm>
          <a:off x="1167993" y="1886457"/>
          <a:ext cx="1194900" cy="1033729"/>
        </a:xfrm>
        <a:prstGeom prst="hexagon">
          <a:avLst>
            <a:gd name="adj" fmla="val 28570"/>
            <a:gd name="vf" fmla="val 115470"/>
          </a:avLst>
        </a:prstGeom>
        <a:solidFill>
          <a:schemeClr val="accent3">
            <a:hueOff val="-1762384"/>
            <a:satOff val="13386"/>
            <a:lumOff val="12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Arial" panose="020B0604020202020204" pitchFamily="34" charset="0"/>
              <a:cs typeface="Arial" panose="020B0604020202020204" pitchFamily="34" charset="0"/>
            </a:rPr>
            <a:t>Lack of clinic access</a:t>
          </a:r>
          <a:endParaRPr lang="en-US" sz="1200" b="1" kern="1200" dirty="0">
            <a:latin typeface="Arial" panose="020B0604020202020204" pitchFamily="34" charset="0"/>
            <a:cs typeface="Arial" panose="020B0604020202020204" pitchFamily="34" charset="0"/>
          </a:endParaRPr>
        </a:p>
      </dsp:txBody>
      <dsp:txXfrm>
        <a:off x="1366013" y="2057768"/>
        <a:ext cx="798860" cy="691107"/>
      </dsp:txXfrm>
    </dsp:sp>
    <dsp:sp modelId="{5AC58F94-9BB9-4D05-9188-E0488A5EE850}">
      <dsp:nvSpPr>
        <dsp:cNvPr id="0" name=""/>
        <dsp:cNvSpPr/>
      </dsp:nvSpPr>
      <dsp:spPr>
        <a:xfrm>
          <a:off x="1167993" y="634390"/>
          <a:ext cx="1194900" cy="1033729"/>
        </a:xfrm>
        <a:prstGeom prst="hexagon">
          <a:avLst>
            <a:gd name="adj" fmla="val 28570"/>
            <a:gd name="vf" fmla="val 115470"/>
          </a:avLst>
        </a:prstGeom>
        <a:solidFill>
          <a:schemeClr val="accent3">
            <a:hueOff val="-2202980"/>
            <a:satOff val="16733"/>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Arial" panose="020B0604020202020204" pitchFamily="34" charset="0"/>
              <a:cs typeface="Arial" panose="020B0604020202020204" pitchFamily="34" charset="0"/>
            </a:rPr>
            <a:t>Lack of time</a:t>
          </a:r>
          <a:endParaRPr lang="en-US" sz="1200" b="1" kern="1200" dirty="0">
            <a:latin typeface="Arial" panose="020B0604020202020204" pitchFamily="34" charset="0"/>
            <a:cs typeface="Arial" panose="020B0604020202020204" pitchFamily="34" charset="0"/>
          </a:endParaRPr>
        </a:p>
      </dsp:txBody>
      <dsp:txXfrm>
        <a:off x="1366013" y="805701"/>
        <a:ext cx="798860" cy="6911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29D84-B9E0-EC40-816B-77A4D7282336}" type="datetimeFigureOut">
              <a:rPr lang="en-US" smtClean="0"/>
              <a:t>4/25/2025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3FD755-5ACE-5043-8E5F-813F78E72325}" type="slidenum">
              <a:rPr lang="en-US" smtClean="0"/>
              <a:t>‹#›</a:t>
            </a:fld>
            <a:endParaRPr lang="en-US"/>
          </a:p>
        </p:txBody>
      </p:sp>
    </p:spTree>
    <p:extLst>
      <p:ext uri="{BB962C8B-B14F-4D97-AF65-F5344CB8AC3E}">
        <p14:creationId xmlns:p14="http://schemas.microsoft.com/office/powerpoint/2010/main" val="1215935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8F67771-16F1-1E41-28AC-2CD78FA6AC1F}"/>
              </a:ext>
            </a:extLst>
          </p:cNvPr>
          <p:cNvSpPr/>
          <p:nvPr userDrawn="1"/>
        </p:nvSpPr>
        <p:spPr>
          <a:xfrm>
            <a:off x="0" y="6276109"/>
            <a:ext cx="12192000" cy="5818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35C78FB-22C7-0547-B021-D8C5682F4779}"/>
              </a:ext>
            </a:extLst>
          </p:cNvPr>
          <p:cNvPicPr>
            <a:picLocks noChangeAspect="1"/>
          </p:cNvPicPr>
          <p:nvPr userDrawn="1"/>
        </p:nvPicPr>
        <p:blipFill rotWithShape="1">
          <a:blip r:embed="rId2"/>
          <a:srcRect r="44007"/>
          <a:stretch/>
        </p:blipFill>
        <p:spPr>
          <a:xfrm>
            <a:off x="8568879" y="193675"/>
            <a:ext cx="3623121" cy="6470649"/>
          </a:xfrm>
          <a:prstGeom prst="rect">
            <a:avLst/>
          </a:prstGeom>
        </p:spPr>
      </p:pic>
      <p:sp>
        <p:nvSpPr>
          <p:cNvPr id="15" name="Title 1">
            <a:extLst>
              <a:ext uri="{FF2B5EF4-FFF2-40B4-BE49-F238E27FC236}">
                <a16:creationId xmlns:a16="http://schemas.microsoft.com/office/drawing/2014/main" id="{8D3BD041-1CC1-6649-ACB6-D2940CDA8DA3}"/>
              </a:ext>
            </a:extLst>
          </p:cNvPr>
          <p:cNvSpPr>
            <a:spLocks noGrp="1"/>
          </p:cNvSpPr>
          <p:nvPr>
            <p:ph type="title" hasCustomPrompt="1"/>
          </p:nvPr>
        </p:nvSpPr>
        <p:spPr>
          <a:xfrm>
            <a:off x="831850" y="1709738"/>
            <a:ext cx="10515600" cy="2852737"/>
          </a:xfrm>
        </p:spPr>
        <p:txBody>
          <a:bodyPr anchor="b">
            <a:normAutofit/>
          </a:bodyPr>
          <a:lstStyle>
            <a:lvl1pPr>
              <a:defRPr sz="4000">
                <a:solidFill>
                  <a:schemeClr val="tx1"/>
                </a:solidFill>
              </a:defRPr>
            </a:lvl1pPr>
          </a:lstStyle>
          <a:p>
            <a:r>
              <a:rPr lang="en-GB" dirty="0"/>
              <a:t>Master Title Slide</a:t>
            </a:r>
            <a:endParaRPr lang="en-US" dirty="0"/>
          </a:p>
        </p:txBody>
      </p:sp>
      <p:sp>
        <p:nvSpPr>
          <p:cNvPr id="16" name="Text Placeholder 2">
            <a:extLst>
              <a:ext uri="{FF2B5EF4-FFF2-40B4-BE49-F238E27FC236}">
                <a16:creationId xmlns:a16="http://schemas.microsoft.com/office/drawing/2014/main" id="{A026FFA9-DD1F-6349-A06F-BF2375986FB5}"/>
              </a:ext>
            </a:extLst>
          </p:cNvPr>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Body copy</a:t>
            </a:r>
          </a:p>
        </p:txBody>
      </p:sp>
      <p:grpSp>
        <p:nvGrpSpPr>
          <p:cNvPr id="4" name="Group 3">
            <a:extLst>
              <a:ext uri="{FF2B5EF4-FFF2-40B4-BE49-F238E27FC236}">
                <a16:creationId xmlns:a16="http://schemas.microsoft.com/office/drawing/2014/main" id="{2D32EC6C-886E-A246-9E43-C2134B9CC892}"/>
              </a:ext>
            </a:extLst>
          </p:cNvPr>
          <p:cNvGrpSpPr/>
          <p:nvPr userDrawn="1"/>
        </p:nvGrpSpPr>
        <p:grpSpPr>
          <a:xfrm>
            <a:off x="10290125" y="2765640"/>
            <a:ext cx="1667414" cy="1326720"/>
            <a:chOff x="10290125" y="2491876"/>
            <a:chExt cx="1667414" cy="1326720"/>
          </a:xfrm>
        </p:grpSpPr>
        <p:pic>
          <p:nvPicPr>
            <p:cNvPr id="9" name="Picture 8">
              <a:extLst>
                <a:ext uri="{FF2B5EF4-FFF2-40B4-BE49-F238E27FC236}">
                  <a16:creationId xmlns:a16="http://schemas.microsoft.com/office/drawing/2014/main" id="{855676D0-7D49-5B9F-99AB-ECB9B8FA3B18}"/>
                </a:ext>
              </a:extLst>
            </p:cNvPr>
            <p:cNvPicPr>
              <a:picLocks noChangeAspect="1"/>
            </p:cNvPicPr>
            <p:nvPr userDrawn="1"/>
          </p:nvPicPr>
          <p:blipFill rotWithShape="1">
            <a:blip r:embed="rId3"/>
            <a:srcRect l="7027" t="39012" r="7027" b="39754"/>
            <a:stretch/>
          </p:blipFill>
          <p:spPr>
            <a:xfrm>
              <a:off x="10380439" y="2491876"/>
              <a:ext cx="1577100" cy="275672"/>
            </a:xfrm>
            <a:prstGeom prst="rect">
              <a:avLst/>
            </a:prstGeom>
          </p:spPr>
        </p:pic>
        <p:pic>
          <p:nvPicPr>
            <p:cNvPr id="2" name="Picture 1" descr="A green and white logo&#10;&#10;Description automatically generated">
              <a:extLst>
                <a:ext uri="{FF2B5EF4-FFF2-40B4-BE49-F238E27FC236}">
                  <a16:creationId xmlns:a16="http://schemas.microsoft.com/office/drawing/2014/main" id="{F5D87ECE-1E66-482B-B1BC-E992770DA1B1}"/>
                </a:ext>
              </a:extLst>
            </p:cNvPr>
            <p:cNvPicPr>
              <a:picLocks noChangeAspect="1"/>
            </p:cNvPicPr>
            <p:nvPr userDrawn="1"/>
          </p:nvPicPr>
          <p:blipFill rotWithShape="1">
            <a:blip r:embed="rId4"/>
            <a:srcRect r="5809"/>
            <a:stretch/>
          </p:blipFill>
          <p:spPr>
            <a:xfrm>
              <a:off x="10290125" y="2651189"/>
              <a:ext cx="1667414" cy="1167407"/>
            </a:xfrm>
            <a:prstGeom prst="rect">
              <a:avLst/>
            </a:prstGeom>
          </p:spPr>
        </p:pic>
      </p:grpSp>
    </p:spTree>
    <p:extLst>
      <p:ext uri="{BB962C8B-B14F-4D97-AF65-F5344CB8AC3E}">
        <p14:creationId xmlns:p14="http://schemas.microsoft.com/office/powerpoint/2010/main" val="174912795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BB81-23D7-3142-BB36-8D0C6273C040}"/>
              </a:ext>
            </a:extLst>
          </p:cNvPr>
          <p:cNvSpPr>
            <a:spLocks noGrp="1"/>
          </p:cNvSpPr>
          <p:nvPr>
            <p:ph type="title" hasCustomPrompt="1"/>
          </p:nvPr>
        </p:nvSpPr>
        <p:spPr>
          <a:xfrm>
            <a:off x="838200" y="209944"/>
            <a:ext cx="10515600" cy="526179"/>
          </a:xfrm>
        </p:spPr>
        <p:txBody>
          <a:bodyPr>
            <a:noAutofit/>
          </a:bodyPr>
          <a:lstStyle>
            <a:lvl1pPr>
              <a:defRPr sz="2800" b="1">
                <a:latin typeface="Ubuntu" panose="020B050403060203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32849F59-73D3-696D-DE84-783A86B56278}"/>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5" name="Slide Number Placeholder 4">
            <a:extLst>
              <a:ext uri="{FF2B5EF4-FFF2-40B4-BE49-F238E27FC236}">
                <a16:creationId xmlns:a16="http://schemas.microsoft.com/office/drawing/2014/main" id="{0B3A76AF-59B1-17C7-254F-9C81BAF121A0}"/>
              </a:ext>
            </a:extLst>
          </p:cNvPr>
          <p:cNvSpPr>
            <a:spLocks noGrp="1"/>
          </p:cNvSpPr>
          <p:nvPr>
            <p:ph type="sldNum" sz="quarter" idx="10"/>
          </p:nvPr>
        </p:nvSpPr>
        <p:spPr/>
        <p:txBody>
          <a:bodyPr/>
          <a:lstStyle/>
          <a:p>
            <a:fld id="{8F9DAB64-5D16-C642-ADB4-2D466C870264}" type="slidenum">
              <a:rPr lang="en-US" smtClean="0"/>
              <a:pPr/>
              <a:t>‹#›</a:t>
            </a:fld>
            <a:endParaRPr lang="en-US"/>
          </a:p>
        </p:txBody>
      </p:sp>
      <p:sp>
        <p:nvSpPr>
          <p:cNvPr id="9" name="Content Placeholder 8">
            <a:extLst>
              <a:ext uri="{FF2B5EF4-FFF2-40B4-BE49-F238E27FC236}">
                <a16:creationId xmlns:a16="http://schemas.microsoft.com/office/drawing/2014/main" id="{0BC2C2D0-EA55-8ADF-14DD-BBF5FB45F4F8}"/>
              </a:ext>
            </a:extLst>
          </p:cNvPr>
          <p:cNvSpPr>
            <a:spLocks noGrp="1"/>
          </p:cNvSpPr>
          <p:nvPr>
            <p:ph sz="quarter" idx="11"/>
          </p:nvPr>
        </p:nvSpPr>
        <p:spPr>
          <a:xfrm>
            <a:off x="838200" y="846294"/>
            <a:ext cx="10515600" cy="5364006"/>
          </a:xfrm>
          <a:prstGeom prst="rect">
            <a:avLst/>
          </a:prstGeom>
        </p:spPr>
        <p:txBody>
          <a:bodyPr/>
          <a:lstStyle>
            <a:lvl3pPr marL="882650" indent="-171450">
              <a:buFont typeface="Courier New" panose="02070309020205020404" pitchFamily="49" charset="0"/>
              <a:buChar char="o"/>
              <a:tabLst/>
              <a:defRPr sz="1400"/>
            </a:lvl3pPr>
            <a:lvl4pPr marL="1155700" indent="-165100">
              <a:buFont typeface="Courier New" panose="02070309020205020404" pitchFamily="49" charset="0"/>
              <a:buChar char="o"/>
              <a:tabLst>
                <a:tab pos="309563" algn="l"/>
              </a:tabLst>
              <a:defRPr sz="1200"/>
            </a:lvl4pPr>
            <a:lvl5pPr marL="1657350" indent="-285750">
              <a:buClr>
                <a:schemeClr val="accent3"/>
              </a:buClr>
              <a:buFont typeface="Courier New" panose="02070309020205020404" pitchFamily="49" charset="0"/>
              <a:buChar char="o"/>
              <a:tabLst/>
              <a:defRPr sz="11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97595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Picture with Caption">
    <p:bg>
      <p:bgRef idx="1001">
        <a:schemeClr val="bg2"/>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0FAF481-6102-6949-8937-0692C822E933}"/>
              </a:ext>
            </a:extLst>
          </p:cNvPr>
          <p:cNvSpPr txBox="1">
            <a:spLocks/>
          </p:cNvSpPr>
          <p:nvPr userDrawn="1"/>
        </p:nvSpPr>
        <p:spPr>
          <a:xfrm>
            <a:off x="844550" y="2989263"/>
            <a:ext cx="10502900" cy="1600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Ubuntu" panose="020B0504030602030204" pitchFamily="34" charset="0"/>
                <a:ea typeface="+mj-ea"/>
                <a:cs typeface="+mj-cs"/>
              </a:defRPr>
            </a:lvl1pPr>
          </a:lstStyle>
          <a:p>
            <a:endParaRPr lang="en-US" sz="4800" baseline="0" dirty="0">
              <a:solidFill>
                <a:srgbClr val="D8DF5C"/>
              </a:solidFill>
            </a:endParaRPr>
          </a:p>
        </p:txBody>
      </p:sp>
      <p:sp>
        <p:nvSpPr>
          <p:cNvPr id="8" name="Text Placeholder 3">
            <a:extLst>
              <a:ext uri="{FF2B5EF4-FFF2-40B4-BE49-F238E27FC236}">
                <a16:creationId xmlns:a16="http://schemas.microsoft.com/office/drawing/2014/main" id="{B68663FD-A8B0-8548-88AE-DE9440B27C9C}"/>
              </a:ext>
            </a:extLst>
          </p:cNvPr>
          <p:cNvSpPr>
            <a:spLocks noGrp="1"/>
          </p:cNvSpPr>
          <p:nvPr>
            <p:ph type="body" sz="half" idx="2" hasCustomPrompt="1"/>
          </p:nvPr>
        </p:nvSpPr>
        <p:spPr>
          <a:xfrm>
            <a:off x="844550" y="4561243"/>
            <a:ext cx="10515600" cy="1500187"/>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eisumod</a:t>
            </a:r>
            <a:r>
              <a:rPr lang="en-GB" dirty="0"/>
              <a:t> tempo incident </a:t>
            </a:r>
            <a:r>
              <a:rPr lang="en-GB" dirty="0" err="1"/>
              <a:t>ut</a:t>
            </a:r>
            <a:r>
              <a:rPr lang="en-GB" dirty="0"/>
              <a:t> </a:t>
            </a:r>
            <a:r>
              <a:rPr lang="en-GB" dirty="0" err="1"/>
              <a:t>labore</a:t>
            </a:r>
            <a:r>
              <a:rPr lang="en-GB" dirty="0"/>
              <a:t> et dolore magna </a:t>
            </a:r>
            <a:r>
              <a:rPr lang="en-GB" dirty="0" err="1"/>
              <a:t>aliqua</a:t>
            </a:r>
            <a:r>
              <a:rPr lang="en-GB" dirty="0"/>
              <a:t>.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endParaRPr lang="en-GB" sz="1600" kern="1200" baseline="0" dirty="0">
              <a:solidFill>
                <a:schemeClr val="accent3"/>
              </a:solidFill>
              <a:latin typeface="Inter" panose="02000503000000020004" pitchFamily="2" charset="0"/>
            </a:endParaRPr>
          </a:p>
        </p:txBody>
      </p:sp>
      <p:sp>
        <p:nvSpPr>
          <p:cNvPr id="10" name="Picture Placeholder 6">
            <a:extLst>
              <a:ext uri="{FF2B5EF4-FFF2-40B4-BE49-F238E27FC236}">
                <a16:creationId xmlns:a16="http://schemas.microsoft.com/office/drawing/2014/main" id="{B5640DA6-A68E-B44A-92A0-8DDFD917C5EE}"/>
              </a:ext>
            </a:extLst>
          </p:cNvPr>
          <p:cNvSpPr>
            <a:spLocks noGrp="1"/>
          </p:cNvSpPr>
          <p:nvPr>
            <p:ph type="pic" sz="quarter" idx="10" hasCustomPrompt="1"/>
          </p:nvPr>
        </p:nvSpPr>
        <p:spPr>
          <a:xfrm>
            <a:off x="8644243" y="945005"/>
            <a:ext cx="2505075" cy="2608263"/>
          </a:xfrm>
          <a:prstGeom prst="ellipse">
            <a:avLst/>
          </a:prstGeom>
        </p:spPr>
        <p:txBody>
          <a:bodyPr>
            <a:normAutofit/>
          </a:bodyPr>
          <a:lstStyle>
            <a:lvl1pPr marL="0" indent="0" algn="ctr">
              <a:buFontTx/>
              <a:buNone/>
              <a:defRPr sz="1600" baseline="0"/>
            </a:lvl1pPr>
          </a:lstStyle>
          <a:p>
            <a:r>
              <a:rPr lang="en-US" dirty="0"/>
              <a:t>Image Placement</a:t>
            </a:r>
          </a:p>
        </p:txBody>
      </p:sp>
      <p:pic>
        <p:nvPicPr>
          <p:cNvPr id="11" name="Picture 10">
            <a:extLst>
              <a:ext uri="{FF2B5EF4-FFF2-40B4-BE49-F238E27FC236}">
                <a16:creationId xmlns:a16="http://schemas.microsoft.com/office/drawing/2014/main" id="{9CD17743-5C6F-F24F-AE5E-5F45BFDB8145}"/>
              </a:ext>
            </a:extLst>
          </p:cNvPr>
          <p:cNvPicPr>
            <a:picLocks noChangeAspect="1"/>
          </p:cNvPicPr>
          <p:nvPr userDrawn="1"/>
        </p:nvPicPr>
        <p:blipFill rotWithShape="1">
          <a:blip r:embed="rId2"/>
          <a:srcRect r="305"/>
          <a:stretch/>
        </p:blipFill>
        <p:spPr>
          <a:xfrm>
            <a:off x="7787827" y="133756"/>
            <a:ext cx="4217906" cy="4230760"/>
          </a:xfrm>
          <a:prstGeom prst="rect">
            <a:avLst/>
          </a:prstGeom>
        </p:spPr>
      </p:pic>
      <p:sp>
        <p:nvSpPr>
          <p:cNvPr id="4" name="Rectangle 3">
            <a:extLst>
              <a:ext uri="{FF2B5EF4-FFF2-40B4-BE49-F238E27FC236}">
                <a16:creationId xmlns:a16="http://schemas.microsoft.com/office/drawing/2014/main" id="{A32FD428-D74D-087E-3675-EDBE6F324B17}"/>
              </a:ext>
            </a:extLst>
          </p:cNvPr>
          <p:cNvSpPr/>
          <p:nvPr userDrawn="1"/>
        </p:nvSpPr>
        <p:spPr>
          <a:xfrm>
            <a:off x="0" y="6276109"/>
            <a:ext cx="12192000" cy="5818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7CA4E74-A171-46E0-5A8C-38CD8FA2306C}"/>
              </a:ext>
            </a:extLst>
          </p:cNvPr>
          <p:cNvSpPr>
            <a:spLocks noGrp="1"/>
          </p:cNvSpPr>
          <p:nvPr>
            <p:ph type="title"/>
          </p:nvPr>
        </p:nvSpPr>
        <p:spPr>
          <a:xfrm>
            <a:off x="844550" y="3829223"/>
            <a:ext cx="6403415" cy="528955"/>
          </a:xfrm>
        </p:spPr>
        <p:txBody>
          <a:bodyPr/>
          <a:lstStyle>
            <a:lvl1pPr>
              <a:defRPr sz="2800"/>
            </a:lvl1pPr>
          </a:lstStyle>
          <a:p>
            <a:r>
              <a:rPr lang="en-US" smtClean="0"/>
              <a:t>Click to edit Master title style</a:t>
            </a:r>
            <a:endParaRPr lang="en-US"/>
          </a:p>
        </p:txBody>
      </p:sp>
      <p:grpSp>
        <p:nvGrpSpPr>
          <p:cNvPr id="2" name="Group 1">
            <a:extLst>
              <a:ext uri="{FF2B5EF4-FFF2-40B4-BE49-F238E27FC236}">
                <a16:creationId xmlns:a16="http://schemas.microsoft.com/office/drawing/2014/main" id="{0AC8B06A-6E62-0BFD-E418-00A84F0CCE41}"/>
              </a:ext>
            </a:extLst>
          </p:cNvPr>
          <p:cNvGrpSpPr/>
          <p:nvPr userDrawn="1"/>
        </p:nvGrpSpPr>
        <p:grpSpPr>
          <a:xfrm>
            <a:off x="10032341" y="6396110"/>
            <a:ext cx="2003553" cy="320398"/>
            <a:chOff x="10032341" y="6396110"/>
            <a:chExt cx="2003553" cy="320398"/>
          </a:xfrm>
        </p:grpSpPr>
        <p:pic>
          <p:nvPicPr>
            <p:cNvPr id="3" name="Picture 2" descr="A green and white logo&#10;&#10;Description automatically generated">
              <a:extLst>
                <a:ext uri="{FF2B5EF4-FFF2-40B4-BE49-F238E27FC236}">
                  <a16:creationId xmlns:a16="http://schemas.microsoft.com/office/drawing/2014/main" id="{CF2B9660-B4ED-3F16-DD19-FF02450D105C}"/>
                </a:ext>
              </a:extLst>
            </p:cNvPr>
            <p:cNvPicPr>
              <a:picLocks noChangeAspect="1"/>
            </p:cNvPicPr>
            <p:nvPr userDrawn="1"/>
          </p:nvPicPr>
          <p:blipFill rotWithShape="1">
            <a:blip r:embed="rId3"/>
            <a:srcRect r="5809"/>
            <a:stretch/>
          </p:blipFill>
          <p:spPr>
            <a:xfrm>
              <a:off x="11578268" y="6396110"/>
              <a:ext cx="457626" cy="320398"/>
            </a:xfrm>
            <a:prstGeom prst="rect">
              <a:avLst/>
            </a:prstGeom>
          </p:spPr>
        </p:pic>
        <p:pic>
          <p:nvPicPr>
            <p:cNvPr id="5" name="Picture 4">
              <a:extLst>
                <a:ext uri="{FF2B5EF4-FFF2-40B4-BE49-F238E27FC236}">
                  <a16:creationId xmlns:a16="http://schemas.microsoft.com/office/drawing/2014/main" id="{9B5A6475-2F23-CB81-42CB-CA91F1FAF9E3}"/>
                </a:ext>
              </a:extLst>
            </p:cNvPr>
            <p:cNvPicPr>
              <a:picLocks noChangeAspect="1"/>
            </p:cNvPicPr>
            <p:nvPr userDrawn="1"/>
          </p:nvPicPr>
          <p:blipFill rotWithShape="1">
            <a:blip r:embed="rId4"/>
            <a:srcRect l="7027" t="39012" r="7027" b="39754"/>
            <a:stretch/>
          </p:blipFill>
          <p:spPr>
            <a:xfrm>
              <a:off x="10032341" y="6418473"/>
              <a:ext cx="1577100" cy="275672"/>
            </a:xfrm>
            <a:prstGeom prst="rect">
              <a:avLst/>
            </a:prstGeom>
          </p:spPr>
        </p:pic>
      </p:grpSp>
    </p:spTree>
    <p:extLst>
      <p:ext uri="{BB962C8B-B14F-4D97-AF65-F5344CB8AC3E}">
        <p14:creationId xmlns:p14="http://schemas.microsoft.com/office/powerpoint/2010/main" val="367419382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826CA-A9F0-EB4A-B564-DAFF5776733E}"/>
              </a:ext>
            </a:extLst>
          </p:cNvPr>
          <p:cNvSpPr>
            <a:spLocks noGrp="1"/>
          </p:cNvSpPr>
          <p:nvPr>
            <p:ph type="title" hasCustomPrompt="1"/>
          </p:nvPr>
        </p:nvSpPr>
        <p:spPr/>
        <p:txBody>
          <a:bodyPr/>
          <a:lstStyle/>
          <a:p>
            <a:r>
              <a:rPr lang="en-GB" dirty="0"/>
              <a:t>Click to edit Master Title style</a:t>
            </a:r>
            <a:endParaRPr lang="en-US" dirty="0"/>
          </a:p>
        </p:txBody>
      </p:sp>
      <p:pic>
        <p:nvPicPr>
          <p:cNvPr id="3" name="Picture 2">
            <a:extLst>
              <a:ext uri="{FF2B5EF4-FFF2-40B4-BE49-F238E27FC236}">
                <a16:creationId xmlns:a16="http://schemas.microsoft.com/office/drawing/2014/main" id="{2E6A0779-05AB-6AD2-7142-6C964C6EEF77}"/>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5" name="Slide Number Placeholder 4">
            <a:extLst>
              <a:ext uri="{FF2B5EF4-FFF2-40B4-BE49-F238E27FC236}">
                <a16:creationId xmlns:a16="http://schemas.microsoft.com/office/drawing/2014/main" id="{A32823C3-2033-8517-4BC6-060C43DC5F20}"/>
              </a:ext>
            </a:extLst>
          </p:cNvPr>
          <p:cNvSpPr>
            <a:spLocks noGrp="1"/>
          </p:cNvSpPr>
          <p:nvPr>
            <p:ph type="sldNum" sz="quarter" idx="11"/>
          </p:nvPr>
        </p:nvSpPr>
        <p:spPr/>
        <p:txBody>
          <a:bodyPr/>
          <a:lstStyle/>
          <a:p>
            <a:fld id="{8F9DAB64-5D16-C642-ADB4-2D466C870264}" type="slidenum">
              <a:rPr lang="en-US" smtClean="0"/>
              <a:pPr/>
              <a:t>‹#›</a:t>
            </a:fld>
            <a:endParaRPr lang="en-US"/>
          </a:p>
        </p:txBody>
      </p:sp>
      <p:sp>
        <p:nvSpPr>
          <p:cNvPr id="21" name="Text Placeholder 20">
            <a:extLst>
              <a:ext uri="{FF2B5EF4-FFF2-40B4-BE49-F238E27FC236}">
                <a16:creationId xmlns:a16="http://schemas.microsoft.com/office/drawing/2014/main" id="{00F02C34-5E64-9F0F-87B7-156B788163BD}"/>
              </a:ext>
            </a:extLst>
          </p:cNvPr>
          <p:cNvSpPr>
            <a:spLocks noGrp="1"/>
          </p:cNvSpPr>
          <p:nvPr>
            <p:ph type="body" sz="quarter" idx="16"/>
          </p:nvPr>
        </p:nvSpPr>
        <p:spPr>
          <a:xfrm>
            <a:off x="838200" y="977900"/>
            <a:ext cx="5156200" cy="5156200"/>
          </a:xfrm>
        </p:spPr>
        <p:txBody>
          <a:bodyPr/>
          <a:lstStyle>
            <a:lvl1pPr>
              <a:defRPr lang="en-GB" smtClean="0"/>
            </a:lvl1pPr>
            <a:lvl2pPr>
              <a:defRPr lang="en-GB" smtClean="0"/>
            </a:lvl2pPr>
            <a:lvl3pPr>
              <a:defRPr lang="en-GB" smtClean="0"/>
            </a:lvl3pPr>
            <a:lvl4pPr>
              <a:defRPr lang="en-GB" smtClean="0"/>
            </a:lvl4pPr>
            <a:lvl5pPr marL="1371600" indent="-279400">
              <a:tabLst/>
              <a:defRPr lang="en-US"/>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3" name="Text Placeholder 22">
            <a:extLst>
              <a:ext uri="{FF2B5EF4-FFF2-40B4-BE49-F238E27FC236}">
                <a16:creationId xmlns:a16="http://schemas.microsoft.com/office/drawing/2014/main" id="{914BCE33-C62F-D399-2FB1-FB4918714949}"/>
              </a:ext>
            </a:extLst>
          </p:cNvPr>
          <p:cNvSpPr>
            <a:spLocks noGrp="1"/>
          </p:cNvSpPr>
          <p:nvPr>
            <p:ph type="body" sz="quarter" idx="17"/>
          </p:nvPr>
        </p:nvSpPr>
        <p:spPr>
          <a:xfrm>
            <a:off x="6096000" y="977900"/>
            <a:ext cx="5257800" cy="5156200"/>
          </a:xfrm>
        </p:spPr>
        <p:txBody>
          <a:bodyPr/>
          <a:lstStyle>
            <a:lvl3pPr marL="749300" indent="-292100">
              <a:buClr>
                <a:schemeClr val="accent3"/>
              </a:buClr>
              <a:buFont typeface="Courier New" panose="02070309020205020404" pitchFamily="49" charset="0"/>
              <a:buChar char="o"/>
              <a:tabLst/>
              <a:defRPr/>
            </a:lvl3pPr>
            <a:lvl4pPr marL="927100" indent="-165100">
              <a:buClr>
                <a:schemeClr val="accent3"/>
              </a:buClr>
              <a:buFont typeface="Courier New" panose="02070309020205020404" pitchFamily="49" charset="0"/>
              <a:buChar char="o"/>
              <a:tabLst>
                <a:tab pos="309563" algn="l"/>
              </a:tabLst>
              <a:defRPr/>
            </a:lvl4pPr>
            <a:lvl5pPr marL="927100" indent="-165100">
              <a:buClr>
                <a:schemeClr val="accent3"/>
              </a:buClr>
              <a:buFont typeface="Courier New" panose="02070309020205020404" pitchFamily="49" charset="0"/>
              <a:buChar char="o"/>
              <a:tabLst/>
              <a:defRPr/>
            </a:lvl5pPr>
            <a:lvl6pPr marL="1193800" indent="-266700">
              <a:buClr>
                <a:schemeClr val="accent3"/>
              </a:buClr>
              <a:buFont typeface="Courier New" panose="02070309020205020404" pitchFamily="49" charset="0"/>
              <a:buChar char="o"/>
              <a:tabLst>
                <a:tab pos="1155700" algn="l"/>
              </a:tabLst>
              <a:defRPr sz="1100"/>
            </a:lvl6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82624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33BA-8691-B140-8D6B-D3526D11AB06}"/>
              </a:ext>
            </a:extLst>
          </p:cNvPr>
          <p:cNvSpPr>
            <a:spLocks noGrp="1"/>
          </p:cNvSpPr>
          <p:nvPr>
            <p:ph type="title" hasCustomPrompt="1"/>
          </p:nvPr>
        </p:nvSpPr>
        <p:spPr>
          <a:xfrm>
            <a:off x="831850" y="1709738"/>
            <a:ext cx="10515600" cy="2852737"/>
          </a:xfrm>
        </p:spPr>
        <p:txBody>
          <a:bodyPr anchor="b">
            <a:normAutofit/>
          </a:bodyPr>
          <a:lstStyle>
            <a:lvl1pPr>
              <a:defRPr sz="4800"/>
            </a:lvl1pPr>
          </a:lstStyle>
          <a:p>
            <a:r>
              <a:rPr lang="en-GB" dirty="0"/>
              <a:t>Master Title Slide</a:t>
            </a:r>
            <a:endParaRPr lang="en-US" dirty="0"/>
          </a:p>
        </p:txBody>
      </p:sp>
      <p:sp>
        <p:nvSpPr>
          <p:cNvPr id="3" name="Text Placeholder 2">
            <a:extLst>
              <a:ext uri="{FF2B5EF4-FFF2-40B4-BE49-F238E27FC236}">
                <a16:creationId xmlns:a16="http://schemas.microsoft.com/office/drawing/2014/main" id="{0CF223EF-DA5F-5E43-9CD6-588A10CD34A4}"/>
              </a:ext>
            </a:extLst>
          </p:cNvPr>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Body copy</a:t>
            </a:r>
          </a:p>
        </p:txBody>
      </p:sp>
      <p:pic>
        <p:nvPicPr>
          <p:cNvPr id="4" name="Picture 3">
            <a:extLst>
              <a:ext uri="{FF2B5EF4-FFF2-40B4-BE49-F238E27FC236}">
                <a16:creationId xmlns:a16="http://schemas.microsoft.com/office/drawing/2014/main" id="{EED5C11A-7568-1549-8170-43A8B4C06DEF}"/>
              </a:ext>
            </a:extLst>
          </p:cNvPr>
          <p:cNvPicPr>
            <a:picLocks noChangeAspect="1"/>
          </p:cNvPicPr>
          <p:nvPr userDrawn="1"/>
        </p:nvPicPr>
        <p:blipFill rotWithShape="1">
          <a:blip r:embed="rId2"/>
          <a:srcRect r="44007"/>
          <a:stretch/>
        </p:blipFill>
        <p:spPr>
          <a:xfrm>
            <a:off x="8568878" y="-118534"/>
            <a:ext cx="3623121" cy="6470649"/>
          </a:xfrm>
          <a:prstGeom prst="rect">
            <a:avLst/>
          </a:prstGeom>
        </p:spPr>
      </p:pic>
      <p:sp>
        <p:nvSpPr>
          <p:cNvPr id="5" name="Slide Number Placeholder 4">
            <a:extLst>
              <a:ext uri="{FF2B5EF4-FFF2-40B4-BE49-F238E27FC236}">
                <a16:creationId xmlns:a16="http://schemas.microsoft.com/office/drawing/2014/main" id="{E8E8E3B8-8370-DA0A-DBB6-77A8C74687E0}"/>
              </a:ext>
            </a:extLst>
          </p:cNvPr>
          <p:cNvSpPr>
            <a:spLocks noGrp="1"/>
          </p:cNvSpPr>
          <p:nvPr>
            <p:ph type="sldNum" sz="quarter" idx="10"/>
          </p:nvPr>
        </p:nvSpPr>
        <p:spPr/>
        <p:txBody>
          <a:bodyPr/>
          <a:lstStyle/>
          <a:p>
            <a:fld id="{8F9DAB64-5D16-C642-ADB4-2D466C870264}" type="slidenum">
              <a:rPr lang="en-US" smtClean="0"/>
              <a:pPr/>
              <a:t>‹#›</a:t>
            </a:fld>
            <a:endParaRPr lang="en-US"/>
          </a:p>
        </p:txBody>
      </p:sp>
    </p:spTree>
    <p:extLst>
      <p:ext uri="{BB962C8B-B14F-4D97-AF65-F5344CB8AC3E}">
        <p14:creationId xmlns:p14="http://schemas.microsoft.com/office/powerpoint/2010/main" val="2363769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xtra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26695-8C30-714F-BB49-313132545408}"/>
              </a:ext>
            </a:extLst>
          </p:cNvPr>
          <p:cNvSpPr>
            <a:spLocks noGrp="1"/>
          </p:cNvSpPr>
          <p:nvPr>
            <p:ph type="ctrTitle" hasCustomPrompt="1"/>
          </p:nvPr>
        </p:nvSpPr>
        <p:spPr>
          <a:xfrm>
            <a:off x="1524000" y="1122363"/>
            <a:ext cx="9144000" cy="2387600"/>
          </a:xfrm>
        </p:spPr>
        <p:txBody>
          <a:bodyPr anchor="b">
            <a:normAutofit/>
          </a:bodyPr>
          <a:lstStyle>
            <a:lvl1pPr algn="ctr">
              <a:defRPr sz="4800" b="1">
                <a:latin typeface="Ubuntu" panose="020B0504030602030204" pitchFamily="34" charset="0"/>
              </a:defRPr>
            </a:lvl1pPr>
          </a:lstStyle>
          <a:p>
            <a:r>
              <a:rPr lang="en-GB" dirty="0"/>
              <a:t>METROPOLIS HEALTHCARE</a:t>
            </a:r>
            <a:endParaRPr lang="en-US" dirty="0"/>
          </a:p>
        </p:txBody>
      </p:sp>
      <p:sp>
        <p:nvSpPr>
          <p:cNvPr id="3" name="Subtitle 2">
            <a:extLst>
              <a:ext uri="{FF2B5EF4-FFF2-40B4-BE49-F238E27FC236}">
                <a16:creationId xmlns:a16="http://schemas.microsoft.com/office/drawing/2014/main" id="{C1B51E62-A2B0-FA4D-BC57-355F23D28431}"/>
              </a:ext>
            </a:extLst>
          </p:cNvPr>
          <p:cNvSpPr>
            <a:spLocks noGrp="1"/>
          </p:cNvSpPr>
          <p:nvPr>
            <p:ph type="subTitle" idx="1" hasCustomPrompt="1"/>
          </p:nvPr>
        </p:nvSpPr>
        <p:spPr>
          <a:xfrm>
            <a:off x="1524000" y="3602038"/>
            <a:ext cx="9144000" cy="1655762"/>
          </a:xfrm>
          <a:prstGeom prst="rect">
            <a:avLst/>
          </a:prstGeom>
        </p:spPr>
        <p:txBody>
          <a:bodyPr>
            <a:normAutofit/>
          </a:bodyPr>
          <a:lstStyle>
            <a:lvl1pPr marL="0" indent="0" algn="ctr">
              <a:buNone/>
              <a:defRPr sz="2000">
                <a:latin typeface="Inter" panose="02000503000000020004" pitchFamily="2" charset="0"/>
                <a:ea typeface="Inter"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Monthly Review Meetings</a:t>
            </a:r>
            <a:endParaRPr lang="en-US" dirty="0"/>
          </a:p>
        </p:txBody>
      </p:sp>
      <p:sp>
        <p:nvSpPr>
          <p:cNvPr id="4" name="Slide Number Placeholder 3">
            <a:extLst>
              <a:ext uri="{FF2B5EF4-FFF2-40B4-BE49-F238E27FC236}">
                <a16:creationId xmlns:a16="http://schemas.microsoft.com/office/drawing/2014/main" id="{B32ACAB3-BE56-CE98-AF16-86FAA53080FD}"/>
              </a:ext>
            </a:extLst>
          </p:cNvPr>
          <p:cNvSpPr>
            <a:spLocks noGrp="1"/>
          </p:cNvSpPr>
          <p:nvPr>
            <p:ph type="sldNum" sz="quarter" idx="10"/>
          </p:nvPr>
        </p:nvSpPr>
        <p:spPr/>
        <p:txBody>
          <a:bodyPr/>
          <a:lstStyle/>
          <a:p>
            <a:fld id="{8F9DAB64-5D16-C642-ADB4-2D466C870264}" type="slidenum">
              <a:rPr lang="en-US" smtClean="0"/>
              <a:pPr/>
              <a:t>‹#›</a:t>
            </a:fld>
            <a:endParaRPr lang="en-US"/>
          </a:p>
        </p:txBody>
      </p:sp>
      <p:sp>
        <p:nvSpPr>
          <p:cNvPr id="5" name="Rectangle 4">
            <a:extLst>
              <a:ext uri="{FF2B5EF4-FFF2-40B4-BE49-F238E27FC236}">
                <a16:creationId xmlns:a16="http://schemas.microsoft.com/office/drawing/2014/main" id="{DD27EFCE-71A4-9BA7-A187-CCFD5E0476BA}"/>
              </a:ext>
            </a:extLst>
          </p:cNvPr>
          <p:cNvSpPr/>
          <p:nvPr userDrawn="1"/>
        </p:nvSpPr>
        <p:spPr>
          <a:xfrm>
            <a:off x="0" y="6276109"/>
            <a:ext cx="12192000" cy="5818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8E8C8E3-6501-8C30-F1FC-C30A9DF6AB90}"/>
              </a:ext>
            </a:extLst>
          </p:cNvPr>
          <p:cNvGrpSpPr/>
          <p:nvPr userDrawn="1"/>
        </p:nvGrpSpPr>
        <p:grpSpPr>
          <a:xfrm>
            <a:off x="10032341" y="6396110"/>
            <a:ext cx="2003553" cy="320398"/>
            <a:chOff x="10032341" y="6396110"/>
            <a:chExt cx="2003553" cy="320398"/>
          </a:xfrm>
        </p:grpSpPr>
        <p:pic>
          <p:nvPicPr>
            <p:cNvPr id="7" name="Picture 6" descr="A green and white logo&#10;&#10;Description automatically generated">
              <a:extLst>
                <a:ext uri="{FF2B5EF4-FFF2-40B4-BE49-F238E27FC236}">
                  <a16:creationId xmlns:a16="http://schemas.microsoft.com/office/drawing/2014/main" id="{3037D0B4-63A4-6C69-0761-FEA696F2CAAB}"/>
                </a:ext>
              </a:extLst>
            </p:cNvPr>
            <p:cNvPicPr>
              <a:picLocks noChangeAspect="1"/>
            </p:cNvPicPr>
            <p:nvPr userDrawn="1"/>
          </p:nvPicPr>
          <p:blipFill rotWithShape="1">
            <a:blip r:embed="rId2"/>
            <a:srcRect r="5809"/>
            <a:stretch/>
          </p:blipFill>
          <p:spPr>
            <a:xfrm>
              <a:off x="11578268" y="6396110"/>
              <a:ext cx="457626" cy="320398"/>
            </a:xfrm>
            <a:prstGeom prst="rect">
              <a:avLst/>
            </a:prstGeom>
          </p:spPr>
        </p:pic>
        <p:pic>
          <p:nvPicPr>
            <p:cNvPr id="8" name="Picture 7">
              <a:extLst>
                <a:ext uri="{FF2B5EF4-FFF2-40B4-BE49-F238E27FC236}">
                  <a16:creationId xmlns:a16="http://schemas.microsoft.com/office/drawing/2014/main" id="{2841FBE0-2DB5-0C75-2170-4707A930E030}"/>
                </a:ext>
              </a:extLst>
            </p:cNvPr>
            <p:cNvPicPr>
              <a:picLocks noChangeAspect="1"/>
            </p:cNvPicPr>
            <p:nvPr userDrawn="1"/>
          </p:nvPicPr>
          <p:blipFill rotWithShape="1">
            <a:blip r:embed="rId3"/>
            <a:srcRect l="7027" t="39012" r="7027" b="39754"/>
            <a:stretch/>
          </p:blipFill>
          <p:spPr>
            <a:xfrm>
              <a:off x="10032341" y="6418473"/>
              <a:ext cx="1577100" cy="275672"/>
            </a:xfrm>
            <a:prstGeom prst="rect">
              <a:avLst/>
            </a:prstGeom>
          </p:spPr>
        </p:pic>
      </p:grpSp>
    </p:spTree>
    <p:extLst>
      <p:ext uri="{BB962C8B-B14F-4D97-AF65-F5344CB8AC3E}">
        <p14:creationId xmlns:p14="http://schemas.microsoft.com/office/powerpoint/2010/main" val="2553319005"/>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BB81-23D7-3142-BB36-8D0C6273C040}"/>
              </a:ext>
            </a:extLst>
          </p:cNvPr>
          <p:cNvSpPr>
            <a:spLocks noGrp="1"/>
          </p:cNvSpPr>
          <p:nvPr>
            <p:ph type="title" hasCustomPrompt="1"/>
          </p:nvPr>
        </p:nvSpPr>
        <p:spPr>
          <a:xfrm>
            <a:off x="838200" y="209944"/>
            <a:ext cx="10515600" cy="526179"/>
          </a:xfrm>
        </p:spPr>
        <p:txBody>
          <a:bodyPr>
            <a:noAutofit/>
          </a:bodyPr>
          <a:lstStyle>
            <a:lvl1pPr>
              <a:defRPr sz="2800" b="1">
                <a:latin typeface="Ubuntu" panose="020B050403060203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32849F59-73D3-696D-DE84-783A86B56278}"/>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5" name="Slide Number Placeholder 4">
            <a:extLst>
              <a:ext uri="{FF2B5EF4-FFF2-40B4-BE49-F238E27FC236}">
                <a16:creationId xmlns:a16="http://schemas.microsoft.com/office/drawing/2014/main" id="{FD2DA7F2-3D82-70FB-53FD-38E7F6F48F66}"/>
              </a:ext>
            </a:extLst>
          </p:cNvPr>
          <p:cNvSpPr>
            <a:spLocks noGrp="1"/>
          </p:cNvSpPr>
          <p:nvPr>
            <p:ph type="sldNum" sz="quarter" idx="10"/>
          </p:nvPr>
        </p:nvSpPr>
        <p:spPr/>
        <p:txBody>
          <a:bodyPr/>
          <a:lstStyle/>
          <a:p>
            <a:fld id="{8F9DAB64-5D16-C642-ADB4-2D466C870264}" type="slidenum">
              <a:rPr lang="en-US" smtClean="0"/>
              <a:pPr/>
              <a:t>‹#›</a:t>
            </a:fld>
            <a:endParaRPr lang="en-US"/>
          </a:p>
        </p:txBody>
      </p:sp>
    </p:spTree>
    <p:extLst>
      <p:ext uri="{BB962C8B-B14F-4D97-AF65-F5344CB8AC3E}">
        <p14:creationId xmlns:p14="http://schemas.microsoft.com/office/powerpoint/2010/main" val="25343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2FAB-180F-9148-8384-D9B36D2B27A6}"/>
              </a:ext>
            </a:extLst>
          </p:cNvPr>
          <p:cNvSpPr>
            <a:spLocks noGrp="1"/>
          </p:cNvSpPr>
          <p:nvPr>
            <p:ph type="title" hasCustomPrompt="1"/>
          </p:nvPr>
        </p:nvSpPr>
        <p:spPr>
          <a:xfrm>
            <a:off x="839788" y="208799"/>
            <a:ext cx="10515600" cy="582410"/>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754725A-409C-CB4E-9B68-AAB0BF175942}"/>
              </a:ext>
            </a:extLst>
          </p:cNvPr>
          <p:cNvSpPr>
            <a:spLocks noGrp="1"/>
          </p:cNvSpPr>
          <p:nvPr>
            <p:ph type="body" idx="1" hasCustomPrompt="1"/>
          </p:nvPr>
        </p:nvSpPr>
        <p:spPr>
          <a:xfrm>
            <a:off x="838200" y="942127"/>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Graphs or diagrams: Scenario A</a:t>
            </a:r>
          </a:p>
        </p:txBody>
      </p:sp>
      <p:sp>
        <p:nvSpPr>
          <p:cNvPr id="5" name="Text Placeholder 4">
            <a:extLst>
              <a:ext uri="{FF2B5EF4-FFF2-40B4-BE49-F238E27FC236}">
                <a16:creationId xmlns:a16="http://schemas.microsoft.com/office/drawing/2014/main" id="{F8793EF6-D5DA-ED43-BEBC-4C0AD3D2D476}"/>
              </a:ext>
            </a:extLst>
          </p:cNvPr>
          <p:cNvSpPr>
            <a:spLocks noGrp="1"/>
          </p:cNvSpPr>
          <p:nvPr>
            <p:ph type="body" sz="quarter" idx="3" hasCustomPrompt="1"/>
          </p:nvPr>
        </p:nvSpPr>
        <p:spPr>
          <a:xfrm>
            <a:off x="6170612" y="942127"/>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Graphs or diagrams: Scenario B</a:t>
            </a:r>
          </a:p>
        </p:txBody>
      </p:sp>
      <p:pic>
        <p:nvPicPr>
          <p:cNvPr id="7" name="Picture 6">
            <a:extLst>
              <a:ext uri="{FF2B5EF4-FFF2-40B4-BE49-F238E27FC236}">
                <a16:creationId xmlns:a16="http://schemas.microsoft.com/office/drawing/2014/main" id="{C521B417-0B14-D51B-519A-989433147ECF}"/>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8" name="Slide Number Placeholder 7">
            <a:extLst>
              <a:ext uri="{FF2B5EF4-FFF2-40B4-BE49-F238E27FC236}">
                <a16:creationId xmlns:a16="http://schemas.microsoft.com/office/drawing/2014/main" id="{6BFFE30A-D93F-0B7C-2DE0-B21DF606D013}"/>
              </a:ext>
            </a:extLst>
          </p:cNvPr>
          <p:cNvSpPr>
            <a:spLocks noGrp="1"/>
          </p:cNvSpPr>
          <p:nvPr>
            <p:ph type="sldNum" sz="quarter" idx="10"/>
          </p:nvPr>
        </p:nvSpPr>
        <p:spPr/>
        <p:txBody>
          <a:bodyPr/>
          <a:lstStyle/>
          <a:p>
            <a:fld id="{8F9DAB64-5D16-C642-ADB4-2D466C870264}" type="slidenum">
              <a:rPr lang="en-US" smtClean="0"/>
              <a:pPr/>
              <a:t>‹#›</a:t>
            </a:fld>
            <a:endParaRPr lang="en-US"/>
          </a:p>
        </p:txBody>
      </p:sp>
      <p:sp>
        <p:nvSpPr>
          <p:cNvPr id="13" name="Content Placeholder 12">
            <a:extLst>
              <a:ext uri="{FF2B5EF4-FFF2-40B4-BE49-F238E27FC236}">
                <a16:creationId xmlns:a16="http://schemas.microsoft.com/office/drawing/2014/main" id="{500857B4-88D1-30C5-A12B-CCF47616A9EE}"/>
              </a:ext>
            </a:extLst>
          </p:cNvPr>
          <p:cNvSpPr>
            <a:spLocks noGrp="1"/>
          </p:cNvSpPr>
          <p:nvPr>
            <p:ph sz="quarter" idx="13"/>
          </p:nvPr>
        </p:nvSpPr>
        <p:spPr>
          <a:xfrm>
            <a:off x="838200" y="1955800"/>
            <a:ext cx="5157788" cy="4216400"/>
          </a:xfrm>
        </p:spPr>
        <p:txBody>
          <a:bodyPr/>
          <a:lstStyle>
            <a:lvl1pPr>
              <a:defRPr lang="en-GB" smtClean="0"/>
            </a:lvl1pPr>
            <a:lvl2pPr>
              <a:defRPr lang="en-GB" smtClean="0"/>
            </a:lvl2pPr>
            <a:lvl3pPr>
              <a:defRPr lang="en-GB" smtClean="0"/>
            </a:lvl3pPr>
            <a:lvl4pPr>
              <a:defRPr lang="en-GB" smtClean="0"/>
            </a:lvl4pPr>
            <a:lvl5pPr>
              <a:defRPr lang="en-US"/>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a:extLst>
              <a:ext uri="{FF2B5EF4-FFF2-40B4-BE49-F238E27FC236}">
                <a16:creationId xmlns:a16="http://schemas.microsoft.com/office/drawing/2014/main" id="{D042E217-6670-E7B7-98C3-2C03C32820D2}"/>
              </a:ext>
            </a:extLst>
          </p:cNvPr>
          <p:cNvSpPr>
            <a:spLocks noGrp="1"/>
          </p:cNvSpPr>
          <p:nvPr>
            <p:ph sz="quarter" idx="14"/>
          </p:nvPr>
        </p:nvSpPr>
        <p:spPr>
          <a:xfrm>
            <a:off x="6170613" y="1955800"/>
            <a:ext cx="5183187" cy="4216400"/>
          </a:xfrm>
        </p:spPr>
        <p:txBody>
          <a:bodyPr/>
          <a:lstStyle>
            <a:lvl1pPr>
              <a:defRPr lang="en-GB" smtClean="0"/>
            </a:lvl1pPr>
            <a:lvl2pPr>
              <a:defRPr lang="en-GB" smtClean="0"/>
            </a:lvl2pPr>
            <a:lvl3pPr>
              <a:defRPr lang="en-GB" smtClean="0"/>
            </a:lvl3pPr>
            <a:lvl4pPr>
              <a:defRPr lang="en-GB" smtClean="0"/>
            </a:lvl4pPr>
            <a:lvl5pPr>
              <a:defRPr lang="en-US"/>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6876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6948A4C-C973-5B53-1BEE-D2849ECCCE63}"/>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 name="Slide Number Placeholder 4">
            <a:extLst>
              <a:ext uri="{FF2B5EF4-FFF2-40B4-BE49-F238E27FC236}">
                <a16:creationId xmlns:a16="http://schemas.microsoft.com/office/drawing/2014/main" id="{1492C959-B221-B96B-22A4-F7CF22407210}"/>
              </a:ext>
            </a:extLst>
          </p:cNvPr>
          <p:cNvSpPr txBox="1">
            <a:spLocks/>
          </p:cNvSpPr>
          <p:nvPr userDrawn="1"/>
        </p:nvSpPr>
        <p:spPr>
          <a:xfrm>
            <a:off x="296337" y="6383629"/>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rgbClr val="D8DF5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9DAB64-5D16-C642-ADB4-2D466C870264}" type="slidenum">
              <a:rPr lang="en-US" smtClean="0"/>
              <a:pPr/>
              <a:t>‹#›</a:t>
            </a:fld>
            <a:endParaRPr lang="en-US"/>
          </a:p>
        </p:txBody>
      </p:sp>
    </p:spTree>
    <p:extLst>
      <p:ext uri="{BB962C8B-B14F-4D97-AF65-F5344CB8AC3E}">
        <p14:creationId xmlns:p14="http://schemas.microsoft.com/office/powerpoint/2010/main" val="304675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ith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6E1E-CEDD-1B43-8448-FD507B8CD02C}"/>
              </a:ext>
            </a:extLst>
          </p:cNvPr>
          <p:cNvSpPr>
            <a:spLocks noGrp="1"/>
          </p:cNvSpPr>
          <p:nvPr>
            <p:ph type="title"/>
          </p:nvPr>
        </p:nvSpPr>
        <p:spPr/>
        <p:txBody>
          <a:bodyPr/>
          <a:lstStyle/>
          <a:p>
            <a:r>
              <a:rPr lang="en-US" smtClean="0"/>
              <a:t>Click to edit Master title style</a:t>
            </a:r>
            <a:endParaRPr lang="en-US" dirty="0"/>
          </a:p>
        </p:txBody>
      </p:sp>
      <p:pic>
        <p:nvPicPr>
          <p:cNvPr id="3" name="Picture 2">
            <a:extLst>
              <a:ext uri="{FF2B5EF4-FFF2-40B4-BE49-F238E27FC236}">
                <a16:creationId xmlns:a16="http://schemas.microsoft.com/office/drawing/2014/main" id="{5D7EA972-C5AE-5249-6BB4-D26FF07F867B}"/>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4" name="Slide Number Placeholder 3">
            <a:extLst>
              <a:ext uri="{FF2B5EF4-FFF2-40B4-BE49-F238E27FC236}">
                <a16:creationId xmlns:a16="http://schemas.microsoft.com/office/drawing/2014/main" id="{D7BB6C3E-179F-75DE-8274-D5F2B3788FDC}"/>
              </a:ext>
            </a:extLst>
          </p:cNvPr>
          <p:cNvSpPr>
            <a:spLocks noGrp="1"/>
          </p:cNvSpPr>
          <p:nvPr>
            <p:ph type="sldNum" sz="quarter" idx="10"/>
          </p:nvPr>
        </p:nvSpPr>
        <p:spPr/>
        <p:txBody>
          <a:bodyPr/>
          <a:lstStyle/>
          <a:p>
            <a:fld id="{8F9DAB64-5D16-C642-ADB4-2D466C870264}" type="slidenum">
              <a:rPr lang="en-US" smtClean="0"/>
              <a:pPr/>
              <a:t>‹#›</a:t>
            </a:fld>
            <a:endParaRPr lang="en-US"/>
          </a:p>
        </p:txBody>
      </p:sp>
      <p:sp>
        <p:nvSpPr>
          <p:cNvPr id="8" name="Table Placeholder 7">
            <a:extLst>
              <a:ext uri="{FF2B5EF4-FFF2-40B4-BE49-F238E27FC236}">
                <a16:creationId xmlns:a16="http://schemas.microsoft.com/office/drawing/2014/main" id="{4E293087-7BD2-54AC-CAAE-D3BD26491070}"/>
              </a:ext>
            </a:extLst>
          </p:cNvPr>
          <p:cNvSpPr>
            <a:spLocks noGrp="1"/>
          </p:cNvSpPr>
          <p:nvPr>
            <p:ph type="tbl" sz="quarter" idx="12"/>
          </p:nvPr>
        </p:nvSpPr>
        <p:spPr>
          <a:xfrm>
            <a:off x="838200" y="976745"/>
            <a:ext cx="10515600" cy="5153891"/>
          </a:xfrm>
          <a:prstGeom prst="rect">
            <a:avLst/>
          </a:prstGeom>
        </p:spPr>
        <p:txBody>
          <a:bodyPr/>
          <a:lstStyle/>
          <a:p>
            <a:r>
              <a:rPr lang="en-US" smtClean="0"/>
              <a:t>Click icon to add table</a:t>
            </a:r>
            <a:endParaRPr lang="en-US" dirty="0"/>
          </a:p>
        </p:txBody>
      </p:sp>
    </p:spTree>
    <p:extLst>
      <p:ext uri="{BB962C8B-B14F-4D97-AF65-F5344CB8AC3E}">
        <p14:creationId xmlns:p14="http://schemas.microsoft.com/office/powerpoint/2010/main" val="1532581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grap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6E1E-CEDD-1B43-8448-FD507B8CD02C}"/>
              </a:ext>
            </a:extLst>
          </p:cNvPr>
          <p:cNvSpPr>
            <a:spLocks noGrp="1"/>
          </p:cNvSpPr>
          <p:nvPr>
            <p:ph type="title"/>
          </p:nvPr>
        </p:nvSpPr>
        <p:spPr/>
        <p:txBody>
          <a:bodyPr/>
          <a:lstStyle/>
          <a:p>
            <a:r>
              <a:rPr lang="en-US" smtClean="0"/>
              <a:t>Click to edit Master title style</a:t>
            </a:r>
            <a:endParaRPr lang="en-US" dirty="0"/>
          </a:p>
        </p:txBody>
      </p:sp>
      <p:pic>
        <p:nvPicPr>
          <p:cNvPr id="3" name="Picture 2">
            <a:extLst>
              <a:ext uri="{FF2B5EF4-FFF2-40B4-BE49-F238E27FC236}">
                <a16:creationId xmlns:a16="http://schemas.microsoft.com/office/drawing/2014/main" id="{D6432354-AC82-D75D-F0D8-DDC1D7AE1D3B}"/>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31" name="Slide Number Placeholder 30">
            <a:extLst>
              <a:ext uri="{FF2B5EF4-FFF2-40B4-BE49-F238E27FC236}">
                <a16:creationId xmlns:a16="http://schemas.microsoft.com/office/drawing/2014/main" id="{C4ADAF72-D1F2-6FDC-43CB-F7DE61EC65F9}"/>
              </a:ext>
            </a:extLst>
          </p:cNvPr>
          <p:cNvSpPr>
            <a:spLocks noGrp="1"/>
          </p:cNvSpPr>
          <p:nvPr>
            <p:ph type="sldNum" sz="quarter" idx="10"/>
          </p:nvPr>
        </p:nvSpPr>
        <p:spPr/>
        <p:txBody>
          <a:bodyPr/>
          <a:lstStyle/>
          <a:p>
            <a:fld id="{8F9DAB64-5D16-C642-ADB4-2D466C870264}" type="slidenum">
              <a:rPr lang="en-US" smtClean="0"/>
              <a:pPr/>
              <a:t>‹#›</a:t>
            </a:fld>
            <a:endParaRPr lang="en-US"/>
          </a:p>
        </p:txBody>
      </p:sp>
      <p:sp>
        <p:nvSpPr>
          <p:cNvPr id="5" name="Chart Placeholder 4">
            <a:extLst>
              <a:ext uri="{FF2B5EF4-FFF2-40B4-BE49-F238E27FC236}">
                <a16:creationId xmlns:a16="http://schemas.microsoft.com/office/drawing/2014/main" id="{51EE1645-FDFA-8E43-437F-CEA33BCE2ED1}"/>
              </a:ext>
            </a:extLst>
          </p:cNvPr>
          <p:cNvSpPr>
            <a:spLocks noGrp="1"/>
          </p:cNvSpPr>
          <p:nvPr>
            <p:ph type="chart" sz="quarter" idx="11"/>
          </p:nvPr>
        </p:nvSpPr>
        <p:spPr>
          <a:xfrm>
            <a:off x="838200" y="966788"/>
            <a:ext cx="4908550" cy="5008562"/>
          </a:xfrm>
          <a:prstGeom prst="rect">
            <a:avLst/>
          </a:prstGeom>
        </p:spPr>
        <p:txBody>
          <a:bodyPr/>
          <a:lstStyle/>
          <a:p>
            <a:r>
              <a:rPr lang="en-US" smtClean="0"/>
              <a:t>Click icon to add chart</a:t>
            </a:r>
            <a:endParaRPr lang="en-US" dirty="0"/>
          </a:p>
        </p:txBody>
      </p:sp>
    </p:spTree>
    <p:extLst>
      <p:ext uri="{BB962C8B-B14F-4D97-AF65-F5344CB8AC3E}">
        <p14:creationId xmlns:p14="http://schemas.microsoft.com/office/powerpoint/2010/main" val="3482065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Key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FE7E-992C-4B4A-BB22-7BA14AE94384}"/>
              </a:ext>
            </a:extLst>
          </p:cNvPr>
          <p:cNvSpPr>
            <a:spLocks noGrp="1"/>
          </p:cNvSpPr>
          <p:nvPr>
            <p:ph type="title"/>
          </p:nvPr>
        </p:nvSpPr>
        <p:spPr>
          <a:xfrm>
            <a:off x="838200" y="169170"/>
            <a:ext cx="4783282" cy="545381"/>
          </a:xfrm>
        </p:spPr>
        <p:txBody>
          <a:bodyPr anchor="b"/>
          <a:lstStyle>
            <a:lvl1pPr>
              <a:defRPr sz="2800"/>
            </a:lvl1pPr>
          </a:lstStyle>
          <a:p>
            <a:r>
              <a:rPr lang="en-US" smtClean="0"/>
              <a:t>Click to edit Master title style</a:t>
            </a:r>
            <a:endParaRPr lang="en-US" dirty="0"/>
          </a:p>
        </p:txBody>
      </p:sp>
      <p:sp>
        <p:nvSpPr>
          <p:cNvPr id="4" name="Text Placeholder 3">
            <a:extLst>
              <a:ext uri="{FF2B5EF4-FFF2-40B4-BE49-F238E27FC236}">
                <a16:creationId xmlns:a16="http://schemas.microsoft.com/office/drawing/2014/main" id="{A4DA2DFC-1D70-EB4F-B014-F92F1EC54168}"/>
              </a:ext>
            </a:extLst>
          </p:cNvPr>
          <p:cNvSpPr>
            <a:spLocks noGrp="1"/>
          </p:cNvSpPr>
          <p:nvPr>
            <p:ph type="body" sz="half" idx="2"/>
          </p:nvPr>
        </p:nvSpPr>
        <p:spPr>
          <a:xfrm>
            <a:off x="839788" y="949950"/>
            <a:ext cx="3932237" cy="4919038"/>
          </a:xfrm>
          <a:prstGeom prst="rect">
            <a:avLst/>
          </a:prstGeom>
        </p:spPr>
        <p:txBody>
          <a:bodyPr/>
          <a:lstStyle>
            <a:lvl1pPr marL="0" indent="0">
              <a:buNone/>
              <a:defRPr sz="16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pic>
        <p:nvPicPr>
          <p:cNvPr id="3" name="Picture 2">
            <a:extLst>
              <a:ext uri="{FF2B5EF4-FFF2-40B4-BE49-F238E27FC236}">
                <a16:creationId xmlns:a16="http://schemas.microsoft.com/office/drawing/2014/main" id="{0223ABA4-6B5E-1406-877C-4DB08E4F9330}"/>
              </a:ext>
            </a:extLst>
          </p:cNvPr>
          <p:cNvPicPr>
            <a:picLocks noChangeAspect="1"/>
          </p:cNvPicPr>
          <p:nvPr userDrawn="1"/>
        </p:nvPicPr>
        <p:blipFill rotWithShape="1">
          <a:blip r:embed="rId2"/>
          <a:srcRect l="1" r="42"/>
          <a:stretch/>
        </p:blipFill>
        <p:spPr>
          <a:xfrm>
            <a:off x="202118" y="154859"/>
            <a:ext cx="636082" cy="636350"/>
          </a:xfrm>
          <a:prstGeom prst="rect">
            <a:avLst/>
          </a:prstGeom>
        </p:spPr>
      </p:pic>
      <p:sp>
        <p:nvSpPr>
          <p:cNvPr id="5" name="Slide Number Placeholder 4">
            <a:extLst>
              <a:ext uri="{FF2B5EF4-FFF2-40B4-BE49-F238E27FC236}">
                <a16:creationId xmlns:a16="http://schemas.microsoft.com/office/drawing/2014/main" id="{BD712019-87BD-D4F5-48CE-D0A608EBD431}"/>
              </a:ext>
            </a:extLst>
          </p:cNvPr>
          <p:cNvSpPr>
            <a:spLocks noGrp="1"/>
          </p:cNvSpPr>
          <p:nvPr>
            <p:ph type="sldNum" sz="quarter" idx="10"/>
          </p:nvPr>
        </p:nvSpPr>
        <p:spPr/>
        <p:txBody>
          <a:bodyPr/>
          <a:lstStyle/>
          <a:p>
            <a:fld id="{8F9DAB64-5D16-C642-ADB4-2D466C870264}" type="slidenum">
              <a:rPr lang="en-US" smtClean="0"/>
              <a:pPr/>
              <a:t>‹#›</a:t>
            </a:fld>
            <a:endParaRPr lang="en-US"/>
          </a:p>
        </p:txBody>
      </p:sp>
    </p:spTree>
    <p:extLst>
      <p:ext uri="{BB962C8B-B14F-4D97-AF65-F5344CB8AC3E}">
        <p14:creationId xmlns:p14="http://schemas.microsoft.com/office/powerpoint/2010/main" val="1193298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Caption">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EB8E32-C765-F8B1-9AC5-57871A027D77}"/>
              </a:ext>
            </a:extLst>
          </p:cNvPr>
          <p:cNvSpPr/>
          <p:nvPr userDrawn="1"/>
        </p:nvSpPr>
        <p:spPr>
          <a:xfrm>
            <a:off x="0" y="6276109"/>
            <a:ext cx="12192000" cy="5818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1CBB47D-674B-9D4F-924E-67F919F9D95A}"/>
              </a:ext>
            </a:extLst>
          </p:cNvPr>
          <p:cNvPicPr>
            <a:picLocks noChangeAspect="1"/>
          </p:cNvPicPr>
          <p:nvPr userDrawn="1"/>
        </p:nvPicPr>
        <p:blipFill>
          <a:blip r:embed="rId2"/>
          <a:stretch>
            <a:fillRect/>
          </a:stretch>
        </p:blipFill>
        <p:spPr>
          <a:xfrm>
            <a:off x="717021" y="184150"/>
            <a:ext cx="6489700" cy="6489700"/>
          </a:xfrm>
          <a:prstGeom prst="rect">
            <a:avLst/>
          </a:prstGeom>
          <a:noFill/>
          <a:effectLst/>
        </p:spPr>
      </p:pic>
      <p:sp>
        <p:nvSpPr>
          <p:cNvPr id="16" name="Title 1">
            <a:extLst>
              <a:ext uri="{FF2B5EF4-FFF2-40B4-BE49-F238E27FC236}">
                <a16:creationId xmlns:a16="http://schemas.microsoft.com/office/drawing/2014/main" id="{BD29B644-6309-1A48-85B6-BBEE2F55EFFD}"/>
              </a:ext>
            </a:extLst>
          </p:cNvPr>
          <p:cNvSpPr>
            <a:spLocks noGrp="1"/>
          </p:cNvSpPr>
          <p:nvPr>
            <p:ph type="title"/>
          </p:nvPr>
        </p:nvSpPr>
        <p:spPr>
          <a:xfrm rot="18476173">
            <a:off x="1405871" y="1057934"/>
            <a:ext cx="5112000" cy="5112000"/>
          </a:xfrm>
          <a:noFill/>
          <a:effectLst/>
        </p:spPr>
        <p:txBody>
          <a:bodyPr spcFirstLastPara="1" wrap="square" numCol="1" rtlCol="0">
            <a:prstTxWarp prst="textCircle">
              <a:avLst>
                <a:gd name="adj" fmla="val 14033478"/>
              </a:avLst>
            </a:prstTxWarp>
            <a:spAutoFit/>
          </a:bodyPr>
          <a:lstStyle>
            <a:lvl1pPr>
              <a:defRPr lang="en-US" sz="2800" b="0" cap="none" spc="0" baseline="0" dirty="0">
                <a:ln w="0">
                  <a:noFill/>
                </a:ln>
                <a:effectLst>
                  <a:outerShdw blurRad="38100" dist="19050" dir="2700000" algn="tl" rotWithShape="0">
                    <a:schemeClr val="dk1">
                      <a:alpha val="40000"/>
                    </a:schemeClr>
                  </a:outerShdw>
                </a:effectLst>
                <a:ea typeface="+mn-ea"/>
                <a:cs typeface="+mn-cs"/>
              </a:defRPr>
            </a:lvl1pPr>
          </a:lstStyle>
          <a:p>
            <a:pPr marL="0" lvl="0"/>
            <a:r>
              <a:rPr lang="en-US" smtClean="0"/>
              <a:t>Click to edit Master title style</a:t>
            </a:r>
            <a:endParaRPr lang="en-US" dirty="0"/>
          </a:p>
        </p:txBody>
      </p:sp>
      <p:sp>
        <p:nvSpPr>
          <p:cNvPr id="3" name="Slide Number Placeholder 2">
            <a:extLst>
              <a:ext uri="{FF2B5EF4-FFF2-40B4-BE49-F238E27FC236}">
                <a16:creationId xmlns:a16="http://schemas.microsoft.com/office/drawing/2014/main" id="{3B325BB1-80B7-F2A1-8EDE-9E7963C46F56}"/>
              </a:ext>
            </a:extLst>
          </p:cNvPr>
          <p:cNvSpPr>
            <a:spLocks noGrp="1"/>
          </p:cNvSpPr>
          <p:nvPr>
            <p:ph type="sldNum" sz="quarter" idx="10"/>
          </p:nvPr>
        </p:nvSpPr>
        <p:spPr/>
        <p:txBody>
          <a:bodyPr/>
          <a:lstStyle/>
          <a:p>
            <a:fld id="{8F9DAB64-5D16-C642-ADB4-2D466C870264}" type="slidenum">
              <a:rPr lang="en-US" smtClean="0"/>
              <a:pPr/>
              <a:t>‹#›</a:t>
            </a:fld>
            <a:endParaRPr lang="en-US"/>
          </a:p>
        </p:txBody>
      </p:sp>
      <p:grpSp>
        <p:nvGrpSpPr>
          <p:cNvPr id="4" name="Group 3">
            <a:extLst>
              <a:ext uri="{FF2B5EF4-FFF2-40B4-BE49-F238E27FC236}">
                <a16:creationId xmlns:a16="http://schemas.microsoft.com/office/drawing/2014/main" id="{B08859B0-D2B4-E42A-C608-E7AF60EB284C}"/>
              </a:ext>
            </a:extLst>
          </p:cNvPr>
          <p:cNvGrpSpPr/>
          <p:nvPr userDrawn="1"/>
        </p:nvGrpSpPr>
        <p:grpSpPr>
          <a:xfrm>
            <a:off x="10032341" y="6396110"/>
            <a:ext cx="2003553" cy="320398"/>
            <a:chOff x="10032341" y="6396110"/>
            <a:chExt cx="2003553" cy="320398"/>
          </a:xfrm>
        </p:grpSpPr>
        <p:pic>
          <p:nvPicPr>
            <p:cNvPr id="5" name="Picture 4" descr="A green and white logo&#10;&#10;Description automatically generated">
              <a:extLst>
                <a:ext uri="{FF2B5EF4-FFF2-40B4-BE49-F238E27FC236}">
                  <a16:creationId xmlns:a16="http://schemas.microsoft.com/office/drawing/2014/main" id="{75AB9864-D2BC-2EA9-C368-7C4C94310D43}"/>
                </a:ext>
              </a:extLst>
            </p:cNvPr>
            <p:cNvPicPr>
              <a:picLocks noChangeAspect="1"/>
            </p:cNvPicPr>
            <p:nvPr userDrawn="1"/>
          </p:nvPicPr>
          <p:blipFill rotWithShape="1">
            <a:blip r:embed="rId3"/>
            <a:srcRect r="5809"/>
            <a:stretch/>
          </p:blipFill>
          <p:spPr>
            <a:xfrm>
              <a:off x="11578268" y="6396110"/>
              <a:ext cx="457626" cy="320398"/>
            </a:xfrm>
            <a:prstGeom prst="rect">
              <a:avLst/>
            </a:prstGeom>
          </p:spPr>
        </p:pic>
        <p:pic>
          <p:nvPicPr>
            <p:cNvPr id="6" name="Picture 5">
              <a:extLst>
                <a:ext uri="{FF2B5EF4-FFF2-40B4-BE49-F238E27FC236}">
                  <a16:creationId xmlns:a16="http://schemas.microsoft.com/office/drawing/2014/main" id="{CBA2E9BD-BB16-E813-F2C8-A3574160C58D}"/>
                </a:ext>
              </a:extLst>
            </p:cNvPr>
            <p:cNvPicPr>
              <a:picLocks noChangeAspect="1"/>
            </p:cNvPicPr>
            <p:nvPr userDrawn="1"/>
          </p:nvPicPr>
          <p:blipFill rotWithShape="1">
            <a:blip r:embed="rId4"/>
            <a:srcRect l="7027" t="39012" r="7027" b="39754"/>
            <a:stretch/>
          </p:blipFill>
          <p:spPr>
            <a:xfrm>
              <a:off x="10032341" y="6418473"/>
              <a:ext cx="1577100" cy="275672"/>
            </a:xfrm>
            <a:prstGeom prst="rect">
              <a:avLst/>
            </a:prstGeom>
          </p:spPr>
        </p:pic>
      </p:grpSp>
    </p:spTree>
    <p:extLst>
      <p:ext uri="{BB962C8B-B14F-4D97-AF65-F5344CB8AC3E}">
        <p14:creationId xmlns:p14="http://schemas.microsoft.com/office/powerpoint/2010/main" val="74104707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E04FE6-62ED-E64A-8BFC-9B691C1E7343}"/>
              </a:ext>
            </a:extLst>
          </p:cNvPr>
          <p:cNvSpPr/>
          <p:nvPr userDrawn="1"/>
        </p:nvSpPr>
        <p:spPr>
          <a:xfrm>
            <a:off x="0" y="0"/>
            <a:ext cx="6096000" cy="6858001"/>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11FF5BF-3638-C542-8A8F-4D09CD71FE08}"/>
              </a:ext>
            </a:extLst>
          </p:cNvPr>
          <p:cNvSpPr/>
          <p:nvPr userDrawn="1"/>
        </p:nvSpPr>
        <p:spPr>
          <a:xfrm>
            <a:off x="6096000" y="1"/>
            <a:ext cx="6096000" cy="6383628"/>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6DD778-32B9-7C4B-B075-D9B900D04D1F}"/>
              </a:ext>
            </a:extLst>
          </p:cNvPr>
          <p:cNvSpPr>
            <a:spLocks noGrp="1"/>
          </p:cNvSpPr>
          <p:nvPr>
            <p:ph type="title" hasCustomPrompt="1"/>
          </p:nvPr>
        </p:nvSpPr>
        <p:spPr>
          <a:xfrm>
            <a:off x="839788" y="457200"/>
            <a:ext cx="3932237" cy="1600200"/>
          </a:xfrm>
        </p:spPr>
        <p:txBody>
          <a:bodyPr anchor="b"/>
          <a:lstStyle>
            <a:lvl1pPr>
              <a:defRPr sz="3200"/>
            </a:lvl1pPr>
          </a:lstStyle>
          <a:p>
            <a:r>
              <a:rPr lang="en-GB" dirty="0"/>
              <a:t>Master Title Slide</a:t>
            </a:r>
            <a:endParaRPr lang="en-US" dirty="0"/>
          </a:p>
        </p:txBody>
      </p:sp>
      <p:sp>
        <p:nvSpPr>
          <p:cNvPr id="4" name="Text Placeholder 3">
            <a:extLst>
              <a:ext uri="{FF2B5EF4-FFF2-40B4-BE49-F238E27FC236}">
                <a16:creationId xmlns:a16="http://schemas.microsoft.com/office/drawing/2014/main" id="{CFB60E40-CE10-564A-92A3-555458108A9A}"/>
              </a:ext>
            </a:extLst>
          </p:cNvPr>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Body copy</a:t>
            </a:r>
          </a:p>
        </p:txBody>
      </p:sp>
      <p:pic>
        <p:nvPicPr>
          <p:cNvPr id="9" name="Picture 8">
            <a:extLst>
              <a:ext uri="{FF2B5EF4-FFF2-40B4-BE49-F238E27FC236}">
                <a16:creationId xmlns:a16="http://schemas.microsoft.com/office/drawing/2014/main" id="{242E73C0-6A36-A045-BDB5-9EB15FD4FF3F}"/>
              </a:ext>
            </a:extLst>
          </p:cNvPr>
          <p:cNvPicPr>
            <a:picLocks noChangeAspect="1"/>
          </p:cNvPicPr>
          <p:nvPr userDrawn="1"/>
        </p:nvPicPr>
        <p:blipFill rotWithShape="1">
          <a:blip r:embed="rId2"/>
          <a:srcRect t="20000" b="30000"/>
          <a:stretch/>
        </p:blipFill>
        <p:spPr>
          <a:xfrm>
            <a:off x="5390109" y="0"/>
            <a:ext cx="7507782" cy="5312229"/>
          </a:xfrm>
          <a:prstGeom prst="rect">
            <a:avLst/>
          </a:prstGeom>
        </p:spPr>
      </p:pic>
      <p:sp>
        <p:nvSpPr>
          <p:cNvPr id="3" name="Slide Number Placeholder 2">
            <a:extLst>
              <a:ext uri="{FF2B5EF4-FFF2-40B4-BE49-F238E27FC236}">
                <a16:creationId xmlns:a16="http://schemas.microsoft.com/office/drawing/2014/main" id="{F2D503C5-4387-10E5-ECF0-42FDB7FD0877}"/>
              </a:ext>
            </a:extLst>
          </p:cNvPr>
          <p:cNvSpPr>
            <a:spLocks noGrp="1"/>
          </p:cNvSpPr>
          <p:nvPr>
            <p:ph type="sldNum" sz="quarter" idx="10"/>
          </p:nvPr>
        </p:nvSpPr>
        <p:spPr/>
        <p:txBody>
          <a:bodyPr/>
          <a:lstStyle/>
          <a:p>
            <a:fld id="{8F9DAB64-5D16-C642-ADB4-2D466C870264}" type="slidenum">
              <a:rPr lang="en-US" smtClean="0"/>
              <a:pPr/>
              <a:t>‹#›</a:t>
            </a:fld>
            <a:endParaRPr lang="en-US"/>
          </a:p>
        </p:txBody>
      </p:sp>
    </p:spTree>
    <p:extLst>
      <p:ext uri="{BB962C8B-B14F-4D97-AF65-F5344CB8AC3E}">
        <p14:creationId xmlns:p14="http://schemas.microsoft.com/office/powerpoint/2010/main" val="4156867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4E8EEB-1716-2194-8F28-1497F1835176}"/>
              </a:ext>
            </a:extLst>
          </p:cNvPr>
          <p:cNvSpPr/>
          <p:nvPr userDrawn="1"/>
        </p:nvSpPr>
        <p:spPr>
          <a:xfrm>
            <a:off x="0" y="6276109"/>
            <a:ext cx="12192000" cy="5818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6A5E983C-0CF8-2EE5-8BAD-7EA2EF2A2AB3}"/>
              </a:ext>
            </a:extLst>
          </p:cNvPr>
          <p:cNvGrpSpPr/>
          <p:nvPr userDrawn="1"/>
        </p:nvGrpSpPr>
        <p:grpSpPr>
          <a:xfrm>
            <a:off x="10032341" y="6396110"/>
            <a:ext cx="2003553" cy="320398"/>
            <a:chOff x="10032341" y="6396110"/>
            <a:chExt cx="2003553" cy="320398"/>
          </a:xfrm>
        </p:grpSpPr>
        <p:pic>
          <p:nvPicPr>
            <p:cNvPr id="4" name="Picture 3" descr="A green and white logo&#10;&#10;Description automatically generated">
              <a:extLst>
                <a:ext uri="{FF2B5EF4-FFF2-40B4-BE49-F238E27FC236}">
                  <a16:creationId xmlns:a16="http://schemas.microsoft.com/office/drawing/2014/main" id="{7DC1201E-6DBC-95AF-1E2B-5F3DEC20592C}"/>
                </a:ext>
              </a:extLst>
            </p:cNvPr>
            <p:cNvPicPr>
              <a:picLocks noChangeAspect="1"/>
            </p:cNvPicPr>
            <p:nvPr userDrawn="1"/>
          </p:nvPicPr>
          <p:blipFill rotWithShape="1">
            <a:blip r:embed="rId2"/>
            <a:srcRect r="5809"/>
            <a:stretch/>
          </p:blipFill>
          <p:spPr>
            <a:xfrm>
              <a:off x="11578268" y="6396110"/>
              <a:ext cx="457626" cy="320398"/>
            </a:xfrm>
            <a:prstGeom prst="rect">
              <a:avLst/>
            </a:prstGeom>
          </p:spPr>
        </p:pic>
        <p:pic>
          <p:nvPicPr>
            <p:cNvPr id="8" name="Picture 7">
              <a:extLst>
                <a:ext uri="{FF2B5EF4-FFF2-40B4-BE49-F238E27FC236}">
                  <a16:creationId xmlns:a16="http://schemas.microsoft.com/office/drawing/2014/main" id="{CECC2CDD-C226-DF26-871C-207E5F77D47E}"/>
                </a:ext>
              </a:extLst>
            </p:cNvPr>
            <p:cNvPicPr>
              <a:picLocks noChangeAspect="1"/>
            </p:cNvPicPr>
            <p:nvPr userDrawn="1"/>
          </p:nvPicPr>
          <p:blipFill rotWithShape="1">
            <a:blip r:embed="rId3"/>
            <a:srcRect l="7027" t="39012" r="7027" b="39754"/>
            <a:stretch/>
          </p:blipFill>
          <p:spPr>
            <a:xfrm>
              <a:off x="10032341" y="6418473"/>
              <a:ext cx="1577100" cy="275672"/>
            </a:xfrm>
            <a:prstGeom prst="rect">
              <a:avLst/>
            </a:prstGeom>
          </p:spPr>
        </p:pic>
      </p:grpSp>
    </p:spTree>
    <p:extLst>
      <p:ext uri="{BB962C8B-B14F-4D97-AF65-F5344CB8AC3E}">
        <p14:creationId xmlns:p14="http://schemas.microsoft.com/office/powerpoint/2010/main" val="31654943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C15B74-DD26-8146-B6D1-7818EEEF9889}"/>
              </a:ext>
            </a:extLst>
          </p:cNvPr>
          <p:cNvSpPr/>
          <p:nvPr userDrawn="1"/>
        </p:nvSpPr>
        <p:spPr>
          <a:xfrm>
            <a:off x="0" y="6311900"/>
            <a:ext cx="12192000" cy="54610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E86791C-8FDC-7C4E-ABE2-6EA6F435363B}"/>
              </a:ext>
            </a:extLst>
          </p:cNvPr>
          <p:cNvSpPr>
            <a:spLocks noGrp="1"/>
          </p:cNvSpPr>
          <p:nvPr>
            <p:ph type="title"/>
          </p:nvPr>
        </p:nvSpPr>
        <p:spPr>
          <a:xfrm>
            <a:off x="838800" y="208800"/>
            <a:ext cx="10515600" cy="52895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6" name="Slide Number Placeholder 5">
            <a:extLst>
              <a:ext uri="{FF2B5EF4-FFF2-40B4-BE49-F238E27FC236}">
                <a16:creationId xmlns:a16="http://schemas.microsoft.com/office/drawing/2014/main" id="{914020C2-4712-9039-7BB3-79A0BCC3C162}"/>
              </a:ext>
            </a:extLst>
          </p:cNvPr>
          <p:cNvSpPr>
            <a:spLocks noGrp="1"/>
          </p:cNvSpPr>
          <p:nvPr>
            <p:ph type="sldNum" sz="quarter" idx="4"/>
          </p:nvPr>
        </p:nvSpPr>
        <p:spPr>
          <a:xfrm>
            <a:off x="296337" y="6383629"/>
            <a:ext cx="2743200" cy="365125"/>
          </a:xfrm>
          <a:prstGeom prst="rect">
            <a:avLst/>
          </a:prstGeom>
        </p:spPr>
        <p:txBody>
          <a:bodyPr vert="horz" lIns="91440" tIns="45720" rIns="91440" bIns="45720" rtlCol="0" anchor="ctr"/>
          <a:lstStyle>
            <a:lvl1pPr algn="l">
              <a:defRPr sz="1200">
                <a:solidFill>
                  <a:srgbClr val="D8DF5C"/>
                </a:solidFill>
              </a:defRPr>
            </a:lvl1pPr>
          </a:lstStyle>
          <a:p>
            <a:fld id="{8F9DAB64-5D16-C642-ADB4-2D466C870264}" type="slidenum">
              <a:rPr lang="en-US" smtClean="0"/>
              <a:pPr/>
              <a:t>‹#›</a:t>
            </a:fld>
            <a:endParaRPr lang="en-US"/>
          </a:p>
        </p:txBody>
      </p:sp>
      <p:sp>
        <p:nvSpPr>
          <p:cNvPr id="9" name="Text Placeholder 8">
            <a:extLst>
              <a:ext uri="{FF2B5EF4-FFF2-40B4-BE49-F238E27FC236}">
                <a16:creationId xmlns:a16="http://schemas.microsoft.com/office/drawing/2014/main" id="{78EE35B2-3EA5-3876-28E9-D0458B3D7135}"/>
              </a:ext>
            </a:extLst>
          </p:cNvPr>
          <p:cNvSpPr>
            <a:spLocks noGrp="1"/>
          </p:cNvSpPr>
          <p:nvPr>
            <p:ph type="body" idx="1"/>
          </p:nvPr>
        </p:nvSpPr>
        <p:spPr>
          <a:xfrm>
            <a:off x="838800" y="837393"/>
            <a:ext cx="10515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a:extLst>
              <a:ext uri="{FF2B5EF4-FFF2-40B4-BE49-F238E27FC236}">
                <a16:creationId xmlns:a16="http://schemas.microsoft.com/office/drawing/2014/main" id="{9E17A28A-2537-6D54-A8A3-E15D9D1523CB}"/>
              </a:ext>
            </a:extLst>
          </p:cNvPr>
          <p:cNvSpPr txBox="1"/>
          <p:nvPr userDrawn="1"/>
        </p:nvSpPr>
        <p:spPr>
          <a:xfrm>
            <a:off x="4688840" y="6547498"/>
            <a:ext cx="2814320" cy="230832"/>
          </a:xfrm>
          <a:prstGeom prst="rect">
            <a:avLst/>
          </a:prstGeom>
          <a:noFill/>
        </p:spPr>
        <p:txBody>
          <a:bodyPr wrap="square" rtlCol="0">
            <a:spAutoFit/>
          </a:bodyPr>
          <a:lstStyle/>
          <a:p>
            <a:pPr algn="ctr"/>
            <a:r>
              <a:rPr lang="en-US" sz="900" dirty="0">
                <a:solidFill>
                  <a:schemeClr val="bg1"/>
                </a:solidFill>
                <a:latin typeface="Inter" panose="02000503000000020004" pitchFamily="2" charset="0"/>
                <a:ea typeface="Inter" panose="02000503000000020004" pitchFamily="2" charset="0"/>
              </a:rPr>
              <a:t>MHL Internal</a:t>
            </a:r>
          </a:p>
        </p:txBody>
      </p:sp>
      <p:grpSp>
        <p:nvGrpSpPr>
          <p:cNvPr id="5" name="Group 4">
            <a:extLst>
              <a:ext uri="{FF2B5EF4-FFF2-40B4-BE49-F238E27FC236}">
                <a16:creationId xmlns:a16="http://schemas.microsoft.com/office/drawing/2014/main" id="{58BD124B-ACAC-3C2F-5B33-6365ACC40479}"/>
              </a:ext>
            </a:extLst>
          </p:cNvPr>
          <p:cNvGrpSpPr/>
          <p:nvPr userDrawn="1"/>
        </p:nvGrpSpPr>
        <p:grpSpPr>
          <a:xfrm>
            <a:off x="10032341" y="6396110"/>
            <a:ext cx="2003553" cy="320398"/>
            <a:chOff x="10032341" y="6396110"/>
            <a:chExt cx="2003553" cy="320398"/>
          </a:xfrm>
        </p:grpSpPr>
        <p:pic>
          <p:nvPicPr>
            <p:cNvPr id="8" name="Picture 7" descr="A green and white logo&#10;&#10;Description automatically generated">
              <a:extLst>
                <a:ext uri="{FF2B5EF4-FFF2-40B4-BE49-F238E27FC236}">
                  <a16:creationId xmlns:a16="http://schemas.microsoft.com/office/drawing/2014/main" id="{B3D64264-35FE-F78D-481F-D0D9C8909DD6}"/>
                </a:ext>
              </a:extLst>
            </p:cNvPr>
            <p:cNvPicPr>
              <a:picLocks noChangeAspect="1"/>
            </p:cNvPicPr>
            <p:nvPr userDrawn="1"/>
          </p:nvPicPr>
          <p:blipFill rotWithShape="1">
            <a:blip r:embed="rId17"/>
            <a:srcRect r="5809"/>
            <a:stretch/>
          </p:blipFill>
          <p:spPr>
            <a:xfrm>
              <a:off x="11578268" y="6396110"/>
              <a:ext cx="457626" cy="320398"/>
            </a:xfrm>
            <a:prstGeom prst="rect">
              <a:avLst/>
            </a:prstGeom>
          </p:spPr>
        </p:pic>
        <p:pic>
          <p:nvPicPr>
            <p:cNvPr id="3" name="Picture 2">
              <a:extLst>
                <a:ext uri="{FF2B5EF4-FFF2-40B4-BE49-F238E27FC236}">
                  <a16:creationId xmlns:a16="http://schemas.microsoft.com/office/drawing/2014/main" id="{7F5A10CC-A797-AA8D-5280-295F8285C8BF}"/>
                </a:ext>
              </a:extLst>
            </p:cNvPr>
            <p:cNvPicPr>
              <a:picLocks noChangeAspect="1"/>
            </p:cNvPicPr>
            <p:nvPr userDrawn="1"/>
          </p:nvPicPr>
          <p:blipFill rotWithShape="1">
            <a:blip r:embed="rId18"/>
            <a:srcRect l="7027" t="39012" r="7027" b="39754"/>
            <a:stretch/>
          </p:blipFill>
          <p:spPr>
            <a:xfrm>
              <a:off x="10032341" y="6418473"/>
              <a:ext cx="1577100" cy="275672"/>
            </a:xfrm>
            <a:prstGeom prst="rect">
              <a:avLst/>
            </a:prstGeom>
          </p:spPr>
        </p:pic>
      </p:grpSp>
    </p:spTree>
    <p:extLst>
      <p:ext uri="{BB962C8B-B14F-4D97-AF65-F5344CB8AC3E}">
        <p14:creationId xmlns:p14="http://schemas.microsoft.com/office/powerpoint/2010/main" val="492425158"/>
      </p:ext>
    </p:extLst>
  </p:cSld>
  <p:clrMap bg1="lt1" tx1="dk1" bg2="lt2" tx2="dk2" accent1="accent1" accent2="accent2" accent3="accent3" accent4="accent4" accent5="accent5" accent6="accent6" hlink="hlink" folHlink="folHlink"/>
  <p:sldLayoutIdLst>
    <p:sldLayoutId id="2147483659" r:id="rId1"/>
    <p:sldLayoutId id="2147483650" r:id="rId2"/>
    <p:sldLayoutId id="2147483662" r:id="rId3"/>
    <p:sldLayoutId id="2147483652" r:id="rId4"/>
    <p:sldLayoutId id="2147483651" r:id="rId5"/>
    <p:sldLayoutId id="2147483649" r:id="rId6"/>
    <p:sldLayoutId id="2147483663" r:id="rId7"/>
    <p:sldLayoutId id="2147483653" r:id="rId8"/>
    <p:sldLayoutId id="2147483664" r:id="rId9"/>
    <p:sldLayoutId id="2147483654" r:id="rId10"/>
    <p:sldLayoutId id="2147483660" r:id="rId11"/>
    <p:sldLayoutId id="2147483656" r:id="rId12"/>
    <p:sldLayoutId id="2147483661" r:id="rId13"/>
    <p:sldLayoutId id="2147483657" r:id="rId14"/>
    <p:sldLayoutId id="2147483655" r:id="rId15"/>
  </p:sldLayoutIdLst>
  <p:hf hdr="0" dt="0"/>
  <p:txStyles>
    <p:titleStyle>
      <a:lvl1pPr algn="l" defTabSz="914400" rtl="0" eaLnBrk="1" latinLnBrk="0" hangingPunct="1">
        <a:lnSpc>
          <a:spcPct val="90000"/>
        </a:lnSpc>
        <a:spcBef>
          <a:spcPct val="0"/>
        </a:spcBef>
        <a:buNone/>
        <a:defRPr sz="2800" b="1" kern="1200">
          <a:solidFill>
            <a:schemeClr val="tx2"/>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Courier New" panose="02070309020205020404" pitchFamily="49" charset="0"/>
        <a:buChar char="o"/>
        <a:defRPr lang="en-GB" sz="2400" b="1" i="0" kern="1200" baseline="0" dirty="0" smtClean="0">
          <a:solidFill>
            <a:schemeClr val="bg2">
              <a:lumMod val="50000"/>
            </a:schemeClr>
          </a:solidFill>
          <a:latin typeface="Inter" panose="02000503000000020004" pitchFamily="2" charset="0"/>
          <a:ea typeface="Inter" panose="02000503000000020004" pitchFamily="2" charset="0"/>
          <a:cs typeface="+mn-cs"/>
        </a:defRPr>
      </a:lvl1pPr>
      <a:lvl2pPr marL="558800" indent="-285750" algn="l" defTabSz="914400" rtl="0" eaLnBrk="1" latinLnBrk="0" hangingPunct="1">
        <a:lnSpc>
          <a:spcPct val="90000"/>
        </a:lnSpc>
        <a:spcBef>
          <a:spcPts val="500"/>
        </a:spcBef>
        <a:buClr>
          <a:schemeClr val="accent3"/>
        </a:buClr>
        <a:buFont typeface="Courier New" panose="02070309020205020404" pitchFamily="49" charset="0"/>
        <a:buChar char="o"/>
        <a:tabLst/>
        <a:defRPr lang="en-GB" sz="1800" kern="1200" baseline="0" dirty="0" smtClean="0">
          <a:solidFill>
            <a:schemeClr val="bg2">
              <a:lumMod val="50000"/>
            </a:schemeClr>
          </a:solidFill>
          <a:latin typeface="Inter" panose="02000503000000020004" pitchFamily="2" charset="0"/>
          <a:ea typeface="Inter" panose="02000503000000020004" pitchFamily="2" charset="0"/>
          <a:cs typeface="+mn-cs"/>
        </a:defRPr>
      </a:lvl2pPr>
      <a:lvl3pPr marL="273050" indent="0" algn="l" defTabSz="914400" rtl="0" eaLnBrk="1" latinLnBrk="0" hangingPunct="1">
        <a:lnSpc>
          <a:spcPct val="90000"/>
        </a:lnSpc>
        <a:spcBef>
          <a:spcPts val="500"/>
        </a:spcBef>
        <a:buClr>
          <a:schemeClr val="accent3"/>
        </a:buClr>
        <a:buFont typeface="Courier New" panose="02070309020205020404" pitchFamily="49" charset="0"/>
        <a:buNone/>
        <a:tabLst/>
        <a:defRPr lang="en-GB" sz="1400" kern="1200" baseline="0" dirty="0" smtClean="0">
          <a:solidFill>
            <a:schemeClr val="bg2">
              <a:lumMod val="50000"/>
            </a:schemeClr>
          </a:solidFill>
          <a:latin typeface="Inter" panose="02000503000000020004" pitchFamily="2" charset="0"/>
          <a:ea typeface="Inter" panose="02000503000000020004" pitchFamily="2" charset="0"/>
          <a:cs typeface="+mn-cs"/>
        </a:defRPr>
      </a:lvl3pPr>
      <a:lvl4pPr marL="268287" indent="0" algn="l" defTabSz="914400" rtl="0" eaLnBrk="1" latinLnBrk="0" hangingPunct="1">
        <a:lnSpc>
          <a:spcPct val="90000"/>
        </a:lnSpc>
        <a:spcBef>
          <a:spcPts val="500"/>
        </a:spcBef>
        <a:buClr>
          <a:schemeClr val="accent3"/>
        </a:buClr>
        <a:buFont typeface="Courier New" panose="02070309020205020404" pitchFamily="49" charset="0"/>
        <a:buNone/>
        <a:tabLst>
          <a:tab pos="309563" algn="l"/>
        </a:tabLst>
        <a:defRPr lang="en-GB" sz="1200" kern="1200" baseline="0" dirty="0" smtClean="0">
          <a:solidFill>
            <a:schemeClr val="bg2">
              <a:lumMod val="50000"/>
            </a:schemeClr>
          </a:solidFill>
          <a:latin typeface="Inter" panose="02000503000000020004" pitchFamily="2" charset="0"/>
          <a:ea typeface="Inter" panose="02000503000000020004" pitchFamily="2" charset="0"/>
          <a:cs typeface="+mn-cs"/>
        </a:defRPr>
      </a:lvl4pPr>
      <a:lvl5pPr marL="558800" indent="0" algn="l" defTabSz="914400" rtl="0" eaLnBrk="1" latinLnBrk="0" hangingPunct="1">
        <a:lnSpc>
          <a:spcPct val="90000"/>
        </a:lnSpc>
        <a:spcBef>
          <a:spcPts val="500"/>
        </a:spcBef>
        <a:buFont typeface="Arial" panose="020B0604020202020204" pitchFamily="34" charset="0"/>
        <a:buNone/>
        <a:tabLst/>
        <a:defRPr lang="en-US" sz="1100" kern="1200" baseline="0" dirty="0">
          <a:solidFill>
            <a:schemeClr val="bg2">
              <a:lumMod val="50000"/>
            </a:schemeClr>
          </a:solidFill>
          <a:latin typeface="Inter" panose="02000503000000020004" pitchFamily="2" charset="0"/>
          <a:ea typeface="Inter" panose="02000503000000020004" pitchFamily="2" charset="0"/>
          <a:cs typeface="+mn-cs"/>
        </a:defRPr>
      </a:lvl5pPr>
      <a:lvl6pPr marL="854075" indent="0" algn="l" defTabSz="914400" rtl="0" eaLnBrk="1" latinLnBrk="0" hangingPunct="1">
        <a:lnSpc>
          <a:spcPct val="90000"/>
        </a:lnSpc>
        <a:spcBef>
          <a:spcPts val="500"/>
        </a:spcBef>
        <a:buFont typeface="Arial" panose="020B0604020202020204" pitchFamily="34" charset="0"/>
        <a:buNone/>
        <a:tabLst>
          <a:tab pos="1016000" algn="l"/>
        </a:tabLst>
        <a:defRPr lang="en-GB" sz="1200" kern="1200" dirty="0" smtClean="0">
          <a:solidFill>
            <a:schemeClr val="bg2">
              <a:lumMod val="50000"/>
            </a:schemeClr>
          </a:solidFill>
          <a:latin typeface="Inter" panose="02000503000000020004" pitchFamily="2" charset="0"/>
          <a:ea typeface="Inter" panose="02000503000000020004" pitchFamily="2" charset="0"/>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cancer.gov/Common/PopUps/popDefinition.aspx?id=46476&amp;version=patient&amp;language=English&amp;dictionary=Cancer.gov"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19A3AF-92AF-E957-5797-2D23E40D873B}"/>
              </a:ext>
            </a:extLst>
          </p:cNvPr>
          <p:cNvSpPr>
            <a:spLocks noGrp="1"/>
          </p:cNvSpPr>
          <p:nvPr>
            <p:ph type="title"/>
          </p:nvPr>
        </p:nvSpPr>
        <p:spPr/>
        <p:txBody>
          <a:bodyPr/>
          <a:lstStyle/>
          <a:p>
            <a:r>
              <a:rPr lang="en-US" dirty="0" err="1" smtClean="0"/>
              <a:t>Truhealth</a:t>
            </a:r>
            <a:r>
              <a:rPr lang="en-US" dirty="0" smtClean="0"/>
              <a:t> 360 Cancer Screen </a:t>
            </a:r>
            <a:endParaRPr lang="en-US" dirty="0"/>
          </a:p>
        </p:txBody>
      </p:sp>
      <p:sp>
        <p:nvSpPr>
          <p:cNvPr id="5" name="Text Placeholder 4">
            <a:extLst>
              <a:ext uri="{FF2B5EF4-FFF2-40B4-BE49-F238E27FC236}">
                <a16:creationId xmlns:a16="http://schemas.microsoft.com/office/drawing/2014/main" id="{BF36A14C-2475-B499-5880-AB3953C5B88D}"/>
              </a:ext>
            </a:extLst>
          </p:cNvPr>
          <p:cNvSpPr>
            <a:spLocks noGrp="1"/>
          </p:cNvSpPr>
          <p:nvPr>
            <p:ph type="body" idx="1"/>
          </p:nvPr>
        </p:nvSpPr>
        <p:spPr/>
        <p:txBody>
          <a:bodyPr/>
          <a:lstStyle/>
          <a:p>
            <a:r>
              <a:rPr lang="en-US" dirty="0" smtClean="0"/>
              <a:t>Male and female Profiles </a:t>
            </a:r>
            <a:endParaRPr lang="en-US" dirty="0"/>
          </a:p>
        </p:txBody>
      </p:sp>
      <p:sp>
        <p:nvSpPr>
          <p:cNvPr id="26" name="Rectangle 25">
            <a:extLst>
              <a:ext uri="{FF2B5EF4-FFF2-40B4-BE49-F238E27FC236}">
                <a16:creationId xmlns:a16="http://schemas.microsoft.com/office/drawing/2014/main" id="{75FFCE42-32D1-0943-42CD-0A364522DDE9}"/>
              </a:ext>
            </a:extLst>
          </p:cNvPr>
          <p:cNvSpPr/>
          <p:nvPr/>
        </p:nvSpPr>
        <p:spPr>
          <a:xfrm>
            <a:off x="0" y="-1319483"/>
            <a:ext cx="800100" cy="736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889F0CD-640A-56BB-A773-DEE34870E30E}"/>
              </a:ext>
            </a:extLst>
          </p:cNvPr>
          <p:cNvSpPr/>
          <p:nvPr/>
        </p:nvSpPr>
        <p:spPr>
          <a:xfrm>
            <a:off x="1111985" y="-1320268"/>
            <a:ext cx="800100" cy="736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164E54A-EBB7-B009-4BA7-8CB06D36A4F8}"/>
              </a:ext>
            </a:extLst>
          </p:cNvPr>
          <p:cNvSpPr/>
          <p:nvPr/>
        </p:nvSpPr>
        <p:spPr>
          <a:xfrm>
            <a:off x="2223971" y="-1320268"/>
            <a:ext cx="800100" cy="736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EB31C41-47C0-A740-6599-F9E91B01F470}"/>
              </a:ext>
            </a:extLst>
          </p:cNvPr>
          <p:cNvSpPr/>
          <p:nvPr/>
        </p:nvSpPr>
        <p:spPr>
          <a:xfrm>
            <a:off x="3335957" y="-1320268"/>
            <a:ext cx="2273300" cy="736600"/>
          </a:xfrm>
          <a:prstGeom prst="rect">
            <a:avLst/>
          </a:prstGeom>
          <a:gradFill>
            <a:gsLst>
              <a:gs pos="100000">
                <a:srgbClr val="E6E249"/>
              </a:gs>
              <a:gs pos="0">
                <a:srgbClr val="65B32D"/>
              </a:gs>
            </a:gsLst>
            <a:lin ang="9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22F5803-88A6-59CA-019E-81768CFFB013}"/>
              </a:ext>
            </a:extLst>
          </p:cNvPr>
          <p:cNvSpPr/>
          <p:nvPr/>
        </p:nvSpPr>
        <p:spPr>
          <a:xfrm>
            <a:off x="5921143" y="-1320268"/>
            <a:ext cx="800100" cy="7366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6D86037-AEAE-E46A-71B3-91DAE8CD85B5}"/>
              </a:ext>
            </a:extLst>
          </p:cNvPr>
          <p:cNvSpPr/>
          <p:nvPr/>
        </p:nvSpPr>
        <p:spPr>
          <a:xfrm>
            <a:off x="7033129" y="-1320268"/>
            <a:ext cx="800100" cy="7366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CDA5DC0-DEA1-A83C-98A2-C35BF6F59E83}"/>
              </a:ext>
            </a:extLst>
          </p:cNvPr>
          <p:cNvSpPr/>
          <p:nvPr/>
        </p:nvSpPr>
        <p:spPr>
          <a:xfrm>
            <a:off x="8145115" y="-1320268"/>
            <a:ext cx="800100" cy="736600"/>
          </a:xfrm>
          <a:prstGeom prst="rect">
            <a:avLst/>
          </a:prstGeom>
          <a:solidFill>
            <a:schemeClr val="tx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E32415AA-AA40-A364-1CFF-7C6EF88C23EE}"/>
              </a:ext>
            </a:extLst>
          </p:cNvPr>
          <p:cNvSpPr txBox="1"/>
          <p:nvPr/>
        </p:nvSpPr>
        <p:spPr>
          <a:xfrm>
            <a:off x="1008839" y="-504125"/>
            <a:ext cx="1034257"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#00984A</a:t>
            </a:r>
          </a:p>
        </p:txBody>
      </p:sp>
      <p:sp>
        <p:nvSpPr>
          <p:cNvPr id="34" name="TextBox 33">
            <a:extLst>
              <a:ext uri="{FF2B5EF4-FFF2-40B4-BE49-F238E27FC236}">
                <a16:creationId xmlns:a16="http://schemas.microsoft.com/office/drawing/2014/main" id="{E0C053B6-6CB0-29A6-3DF3-AA846EA5ED9E}"/>
              </a:ext>
            </a:extLst>
          </p:cNvPr>
          <p:cNvSpPr txBox="1"/>
          <p:nvPr/>
        </p:nvSpPr>
        <p:spPr>
          <a:xfrm>
            <a:off x="-117881" y="-504125"/>
            <a:ext cx="1035861" cy="253916"/>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#146930</a:t>
            </a:r>
          </a:p>
        </p:txBody>
      </p:sp>
      <p:sp>
        <p:nvSpPr>
          <p:cNvPr id="35" name="TextBox 34">
            <a:extLst>
              <a:ext uri="{FF2B5EF4-FFF2-40B4-BE49-F238E27FC236}">
                <a16:creationId xmlns:a16="http://schemas.microsoft.com/office/drawing/2014/main" id="{109407F5-6190-5CC7-F198-BF0DC93DE624}"/>
              </a:ext>
            </a:extLst>
          </p:cNvPr>
          <p:cNvSpPr txBox="1"/>
          <p:nvPr/>
        </p:nvSpPr>
        <p:spPr>
          <a:xfrm>
            <a:off x="3335957" y="-504125"/>
            <a:ext cx="1011815"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#65b32E</a:t>
            </a:r>
          </a:p>
        </p:txBody>
      </p:sp>
      <p:sp>
        <p:nvSpPr>
          <p:cNvPr id="36" name="TextBox 35">
            <a:extLst>
              <a:ext uri="{FF2B5EF4-FFF2-40B4-BE49-F238E27FC236}">
                <a16:creationId xmlns:a16="http://schemas.microsoft.com/office/drawing/2014/main" id="{666E5FCC-76E2-AA1A-0B80-ABAA147E537A}"/>
              </a:ext>
            </a:extLst>
          </p:cNvPr>
          <p:cNvSpPr txBox="1"/>
          <p:nvPr/>
        </p:nvSpPr>
        <p:spPr>
          <a:xfrm>
            <a:off x="2209237" y="-504125"/>
            <a:ext cx="1011815"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#65b32E</a:t>
            </a:r>
          </a:p>
        </p:txBody>
      </p:sp>
      <p:sp>
        <p:nvSpPr>
          <p:cNvPr id="37" name="TextBox 36">
            <a:extLst>
              <a:ext uri="{FF2B5EF4-FFF2-40B4-BE49-F238E27FC236}">
                <a16:creationId xmlns:a16="http://schemas.microsoft.com/office/drawing/2014/main" id="{5066934D-DEC7-6298-25AF-2ACF7A66C26D}"/>
              </a:ext>
            </a:extLst>
          </p:cNvPr>
          <p:cNvSpPr txBox="1"/>
          <p:nvPr/>
        </p:nvSpPr>
        <p:spPr>
          <a:xfrm>
            <a:off x="4657537" y="-510044"/>
            <a:ext cx="1027845"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#E6E24A</a:t>
            </a:r>
          </a:p>
        </p:txBody>
      </p:sp>
      <p:sp>
        <p:nvSpPr>
          <p:cNvPr id="38" name="TextBox 37">
            <a:extLst>
              <a:ext uri="{FF2B5EF4-FFF2-40B4-BE49-F238E27FC236}">
                <a16:creationId xmlns:a16="http://schemas.microsoft.com/office/drawing/2014/main" id="{3722FF4C-F525-0BC5-012C-2FC32E7F1E5A}"/>
              </a:ext>
            </a:extLst>
          </p:cNvPr>
          <p:cNvSpPr txBox="1"/>
          <p:nvPr/>
        </p:nvSpPr>
        <p:spPr>
          <a:xfrm>
            <a:off x="8034807" y="-504125"/>
            <a:ext cx="938077"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#1d1d1b</a:t>
            </a:r>
          </a:p>
        </p:txBody>
      </p:sp>
      <p:sp>
        <p:nvSpPr>
          <p:cNvPr id="39" name="TextBox 38">
            <a:extLst>
              <a:ext uri="{FF2B5EF4-FFF2-40B4-BE49-F238E27FC236}">
                <a16:creationId xmlns:a16="http://schemas.microsoft.com/office/drawing/2014/main" id="{89509820-B174-241E-A5CE-CC0255B1ABB4}"/>
              </a:ext>
            </a:extLst>
          </p:cNvPr>
          <p:cNvSpPr txBox="1"/>
          <p:nvPr/>
        </p:nvSpPr>
        <p:spPr>
          <a:xfrm>
            <a:off x="7000950" y="-500278"/>
            <a:ext cx="832279"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a:t>
            </a:r>
            <a:r>
              <a:rPr lang="en-US" sz="1000" dirty="0" err="1">
                <a:solidFill>
                  <a:schemeClr val="tx2">
                    <a:lumMod val="50000"/>
                  </a:schemeClr>
                </a:solidFill>
                <a:latin typeface="Inter" panose="02000503000000020004" pitchFamily="2" charset="0"/>
                <a:ea typeface="Inter" panose="02000503000000020004" pitchFamily="2" charset="0"/>
              </a:rPr>
              <a:t>ffffff</a:t>
            </a:r>
            <a:endParaRPr lang="en-US" sz="1000" dirty="0">
              <a:solidFill>
                <a:schemeClr val="tx2">
                  <a:lumMod val="50000"/>
                </a:schemeClr>
              </a:solidFill>
              <a:latin typeface="Inter" panose="02000503000000020004" pitchFamily="2" charset="0"/>
              <a:ea typeface="Inter" panose="02000503000000020004" pitchFamily="2" charset="0"/>
            </a:endParaRPr>
          </a:p>
        </p:txBody>
      </p:sp>
      <p:sp>
        <p:nvSpPr>
          <p:cNvPr id="40" name="TextBox 39">
            <a:extLst>
              <a:ext uri="{FF2B5EF4-FFF2-40B4-BE49-F238E27FC236}">
                <a16:creationId xmlns:a16="http://schemas.microsoft.com/office/drawing/2014/main" id="{FE1B5C13-7EF3-46DE-0D2B-8E82A9BBE470}"/>
              </a:ext>
            </a:extLst>
          </p:cNvPr>
          <p:cNvSpPr txBox="1"/>
          <p:nvPr/>
        </p:nvSpPr>
        <p:spPr>
          <a:xfrm>
            <a:off x="5789383" y="-510045"/>
            <a:ext cx="1027845" cy="246221"/>
          </a:xfrm>
          <a:prstGeom prst="rect">
            <a:avLst/>
          </a:prstGeom>
          <a:noFill/>
        </p:spPr>
        <p:txBody>
          <a:bodyPr wrap="none" rtlCol="0">
            <a:spAutoFit/>
          </a:bodyPr>
          <a:lstStyle/>
          <a:p>
            <a:r>
              <a:rPr lang="en-US" sz="1000" dirty="0">
                <a:solidFill>
                  <a:schemeClr val="tx2">
                    <a:lumMod val="50000"/>
                  </a:schemeClr>
                </a:solidFill>
                <a:latin typeface="Inter" panose="02000503000000020004" pitchFamily="2" charset="0"/>
                <a:ea typeface="Inter" panose="02000503000000020004" pitchFamily="2" charset="0"/>
              </a:rPr>
              <a:t>Hex #E6E24A</a:t>
            </a:r>
          </a:p>
        </p:txBody>
      </p:sp>
      <p:sp>
        <p:nvSpPr>
          <p:cNvPr id="41" name="TextBox 40">
            <a:extLst>
              <a:ext uri="{FF2B5EF4-FFF2-40B4-BE49-F238E27FC236}">
                <a16:creationId xmlns:a16="http://schemas.microsoft.com/office/drawing/2014/main" id="{DBD8166D-A375-808E-A55D-1D22292CB71E}"/>
              </a:ext>
            </a:extLst>
          </p:cNvPr>
          <p:cNvSpPr txBox="1"/>
          <p:nvPr/>
        </p:nvSpPr>
        <p:spPr>
          <a:xfrm>
            <a:off x="-27798" y="-1729371"/>
            <a:ext cx="1725152" cy="369332"/>
          </a:xfrm>
          <a:prstGeom prst="rect">
            <a:avLst/>
          </a:prstGeom>
          <a:noFill/>
        </p:spPr>
        <p:txBody>
          <a:bodyPr wrap="none" rtlCol="0">
            <a:spAutoFit/>
          </a:bodyPr>
          <a:lstStyle/>
          <a:p>
            <a:r>
              <a:rPr lang="en-US" dirty="0" err="1">
                <a:solidFill>
                  <a:schemeClr val="tx2">
                    <a:lumMod val="50000"/>
                  </a:schemeClr>
                </a:solidFill>
                <a:latin typeface="Inter" panose="02000503000000020004" pitchFamily="2" charset="0"/>
                <a:ea typeface="Inter" panose="02000503000000020004" pitchFamily="2" charset="0"/>
              </a:rPr>
              <a:t>Colour</a:t>
            </a:r>
            <a:r>
              <a:rPr lang="en-US" dirty="0">
                <a:solidFill>
                  <a:schemeClr val="tx2">
                    <a:lumMod val="50000"/>
                  </a:schemeClr>
                </a:solidFill>
                <a:latin typeface="Inter" panose="02000503000000020004" pitchFamily="2" charset="0"/>
                <a:ea typeface="Inter" panose="02000503000000020004" pitchFamily="2" charset="0"/>
              </a:rPr>
              <a:t> Palette</a:t>
            </a:r>
          </a:p>
        </p:txBody>
      </p:sp>
    </p:spTree>
    <p:extLst>
      <p:ext uri="{BB962C8B-B14F-4D97-AF65-F5344CB8AC3E}">
        <p14:creationId xmlns:p14="http://schemas.microsoft.com/office/powerpoint/2010/main" val="352448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Test details </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2</a:t>
            </a:fld>
            <a:endParaRPr lang="en-US"/>
          </a:p>
        </p:txBody>
      </p:sp>
      <p:sp>
        <p:nvSpPr>
          <p:cNvPr id="4" name="Text Placeholder 2">
            <a:extLst>
              <a:ext uri="{FF2B5EF4-FFF2-40B4-BE49-F238E27FC236}">
                <a16:creationId xmlns:a16="http://schemas.microsoft.com/office/drawing/2014/main" id="{5532483E-D03B-1446-A21A-665A97F20365}"/>
              </a:ext>
            </a:extLst>
          </p:cNvPr>
          <p:cNvSpPr txBox="1">
            <a:spLocks/>
          </p:cNvSpPr>
          <p:nvPr/>
        </p:nvSpPr>
        <p:spPr>
          <a:xfrm>
            <a:off x="296336" y="1345016"/>
            <a:ext cx="5837763" cy="2654467"/>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Courier New" panose="02070309020205020404" pitchFamily="49" charset="0"/>
              <a:buChar char="o"/>
              <a:defRPr lang="en-GB" sz="2400" b="1" i="0" kern="1200" baseline="0" dirty="0" smtClean="0">
                <a:solidFill>
                  <a:schemeClr val="bg2">
                    <a:lumMod val="50000"/>
                  </a:schemeClr>
                </a:solidFill>
                <a:latin typeface="Inter" panose="02000503000000020004" pitchFamily="2" charset="0"/>
                <a:ea typeface="Inter" panose="02000503000000020004" pitchFamily="2" charset="0"/>
                <a:cs typeface="+mn-cs"/>
              </a:defRPr>
            </a:lvl1pPr>
            <a:lvl2pPr marL="558800" indent="-285750" algn="l" defTabSz="914400" rtl="0" eaLnBrk="1" latinLnBrk="0" hangingPunct="1">
              <a:lnSpc>
                <a:spcPct val="90000"/>
              </a:lnSpc>
              <a:spcBef>
                <a:spcPts val="500"/>
              </a:spcBef>
              <a:buClr>
                <a:schemeClr val="accent3"/>
              </a:buClr>
              <a:buFont typeface="Courier New" panose="02070309020205020404" pitchFamily="49" charset="0"/>
              <a:buChar char="o"/>
              <a:tabLst/>
              <a:defRPr lang="en-GB" sz="1800" kern="1200" baseline="0" dirty="0" smtClean="0">
                <a:solidFill>
                  <a:schemeClr val="bg2">
                    <a:lumMod val="50000"/>
                  </a:schemeClr>
                </a:solidFill>
                <a:latin typeface="Inter" panose="02000503000000020004" pitchFamily="2" charset="0"/>
                <a:ea typeface="Inter" panose="02000503000000020004" pitchFamily="2" charset="0"/>
                <a:cs typeface="+mn-cs"/>
              </a:defRPr>
            </a:lvl2pPr>
            <a:lvl3pPr marL="273050" indent="0" algn="l" defTabSz="914400" rtl="0" eaLnBrk="1" latinLnBrk="0" hangingPunct="1">
              <a:lnSpc>
                <a:spcPct val="90000"/>
              </a:lnSpc>
              <a:spcBef>
                <a:spcPts val="500"/>
              </a:spcBef>
              <a:buClr>
                <a:schemeClr val="accent3"/>
              </a:buClr>
              <a:buFont typeface="Courier New" panose="02070309020205020404" pitchFamily="49" charset="0"/>
              <a:buNone/>
              <a:tabLst/>
              <a:defRPr lang="en-GB" sz="1400" kern="1200" baseline="0" dirty="0" smtClean="0">
                <a:solidFill>
                  <a:schemeClr val="bg2">
                    <a:lumMod val="50000"/>
                  </a:schemeClr>
                </a:solidFill>
                <a:latin typeface="Inter" panose="02000503000000020004" pitchFamily="2" charset="0"/>
                <a:ea typeface="Inter" panose="02000503000000020004" pitchFamily="2" charset="0"/>
                <a:cs typeface="+mn-cs"/>
              </a:defRPr>
            </a:lvl3pPr>
            <a:lvl4pPr marL="268287" indent="0" algn="l" defTabSz="914400" rtl="0" eaLnBrk="1" latinLnBrk="0" hangingPunct="1">
              <a:lnSpc>
                <a:spcPct val="90000"/>
              </a:lnSpc>
              <a:spcBef>
                <a:spcPts val="500"/>
              </a:spcBef>
              <a:buClr>
                <a:schemeClr val="accent3"/>
              </a:buClr>
              <a:buFont typeface="Courier New" panose="02070309020205020404" pitchFamily="49" charset="0"/>
              <a:buNone/>
              <a:tabLst>
                <a:tab pos="309563" algn="l"/>
              </a:tabLst>
              <a:defRPr lang="en-GB" sz="1200" kern="1200" baseline="0" dirty="0" smtClean="0">
                <a:solidFill>
                  <a:schemeClr val="bg2">
                    <a:lumMod val="50000"/>
                  </a:schemeClr>
                </a:solidFill>
                <a:latin typeface="Inter" panose="02000503000000020004" pitchFamily="2" charset="0"/>
                <a:ea typeface="Inter" panose="02000503000000020004" pitchFamily="2" charset="0"/>
                <a:cs typeface="+mn-cs"/>
              </a:defRPr>
            </a:lvl4pPr>
            <a:lvl5pPr marL="558800" indent="0" algn="l" defTabSz="914400" rtl="0" eaLnBrk="1" latinLnBrk="0" hangingPunct="1">
              <a:lnSpc>
                <a:spcPct val="90000"/>
              </a:lnSpc>
              <a:spcBef>
                <a:spcPts val="500"/>
              </a:spcBef>
              <a:buFont typeface="Arial" panose="020B0604020202020204" pitchFamily="34" charset="0"/>
              <a:buNone/>
              <a:tabLst/>
              <a:defRPr lang="en-US" sz="1100" kern="1200" baseline="0" dirty="0">
                <a:solidFill>
                  <a:schemeClr val="bg2">
                    <a:lumMod val="50000"/>
                  </a:schemeClr>
                </a:solidFill>
                <a:latin typeface="Inter" panose="02000503000000020004" pitchFamily="2" charset="0"/>
                <a:ea typeface="Inter" panose="02000503000000020004" pitchFamily="2" charset="0"/>
                <a:cs typeface="+mn-cs"/>
              </a:defRPr>
            </a:lvl5pPr>
            <a:lvl6pPr marL="854075" indent="0" algn="l" defTabSz="914400" rtl="0" eaLnBrk="1" latinLnBrk="0" hangingPunct="1">
              <a:lnSpc>
                <a:spcPct val="90000"/>
              </a:lnSpc>
              <a:spcBef>
                <a:spcPts val="500"/>
              </a:spcBef>
              <a:buFont typeface="Arial" panose="020B0604020202020204" pitchFamily="34" charset="0"/>
              <a:buNone/>
              <a:tabLst>
                <a:tab pos="1016000" algn="l"/>
              </a:tabLst>
              <a:defRPr lang="en-GB" sz="1200" kern="1200" dirty="0" smtClean="0">
                <a:solidFill>
                  <a:schemeClr val="bg2">
                    <a:lumMod val="50000"/>
                  </a:schemeClr>
                </a:solidFill>
                <a:latin typeface="Inter" panose="02000503000000020004" pitchFamily="2" charset="0"/>
                <a:ea typeface="Inter" panose="02000503000000020004" pitchFamily="2" charset="0"/>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 </a:t>
            </a:r>
            <a:r>
              <a:rPr lang="en-US" dirty="0" smtClean="0">
                <a:solidFill>
                  <a:schemeClr val="tx1"/>
                </a:solidFill>
                <a:latin typeface="Ubuntu" panose="020B0504030602030204"/>
              </a:rPr>
              <a:t>Test code : T8737</a:t>
            </a:r>
          </a:p>
          <a:p>
            <a:r>
              <a:rPr lang="en-US" dirty="0" smtClean="0">
                <a:solidFill>
                  <a:schemeClr val="tx1"/>
                </a:solidFill>
                <a:latin typeface="Ubuntu" panose="020B0504030602030204"/>
              </a:rPr>
              <a:t>Test Name: </a:t>
            </a:r>
            <a:r>
              <a:rPr lang="en-US" dirty="0" err="1" smtClean="0">
                <a:solidFill>
                  <a:schemeClr val="tx1"/>
                </a:solidFill>
                <a:latin typeface="Ubuntu" panose="020B0504030602030204"/>
              </a:rPr>
              <a:t>Truhealth</a:t>
            </a:r>
            <a:r>
              <a:rPr lang="en-US" dirty="0" smtClean="0">
                <a:solidFill>
                  <a:schemeClr val="tx1"/>
                </a:solidFill>
                <a:latin typeface="Ubuntu" panose="020B0504030602030204"/>
              </a:rPr>
              <a:t> Cancer Screen 360 Male </a:t>
            </a:r>
          </a:p>
          <a:p>
            <a:r>
              <a:rPr lang="en-US" dirty="0">
                <a:solidFill>
                  <a:schemeClr val="tx1"/>
                </a:solidFill>
                <a:latin typeface="Ubuntu" panose="020B0504030602030204"/>
              </a:rPr>
              <a:t> </a:t>
            </a:r>
            <a:r>
              <a:rPr lang="en-US" dirty="0" smtClean="0">
                <a:solidFill>
                  <a:schemeClr val="tx1"/>
                </a:solidFill>
                <a:latin typeface="Ubuntu" panose="020B0504030602030204"/>
              </a:rPr>
              <a:t>Price: 17,000/-</a:t>
            </a:r>
          </a:p>
        </p:txBody>
      </p:sp>
      <p:sp>
        <p:nvSpPr>
          <p:cNvPr id="5" name="Text Placeholder 2">
            <a:extLst>
              <a:ext uri="{FF2B5EF4-FFF2-40B4-BE49-F238E27FC236}">
                <a16:creationId xmlns:a16="http://schemas.microsoft.com/office/drawing/2014/main" id="{5532483E-D03B-1446-A21A-665A97F20365}"/>
              </a:ext>
            </a:extLst>
          </p:cNvPr>
          <p:cNvSpPr txBox="1">
            <a:spLocks/>
          </p:cNvSpPr>
          <p:nvPr/>
        </p:nvSpPr>
        <p:spPr>
          <a:xfrm>
            <a:off x="6335485" y="1276595"/>
            <a:ext cx="5861416" cy="1850781"/>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Courier New" panose="02070309020205020404" pitchFamily="49" charset="0"/>
              <a:buChar char="o"/>
              <a:defRPr lang="en-GB" sz="2400" b="1" i="0" kern="1200" baseline="0" dirty="0" smtClean="0">
                <a:solidFill>
                  <a:schemeClr val="bg2">
                    <a:lumMod val="50000"/>
                  </a:schemeClr>
                </a:solidFill>
                <a:latin typeface="Inter" panose="02000503000000020004" pitchFamily="2" charset="0"/>
                <a:ea typeface="Inter" panose="02000503000000020004" pitchFamily="2" charset="0"/>
                <a:cs typeface="+mn-cs"/>
              </a:defRPr>
            </a:lvl1pPr>
            <a:lvl2pPr marL="558800" indent="-285750" algn="l" defTabSz="914400" rtl="0" eaLnBrk="1" latinLnBrk="0" hangingPunct="1">
              <a:lnSpc>
                <a:spcPct val="90000"/>
              </a:lnSpc>
              <a:spcBef>
                <a:spcPts val="500"/>
              </a:spcBef>
              <a:buClr>
                <a:schemeClr val="accent3"/>
              </a:buClr>
              <a:buFont typeface="Courier New" panose="02070309020205020404" pitchFamily="49" charset="0"/>
              <a:buChar char="o"/>
              <a:tabLst/>
              <a:defRPr lang="en-GB" sz="1800" kern="1200" baseline="0" dirty="0" smtClean="0">
                <a:solidFill>
                  <a:schemeClr val="bg2">
                    <a:lumMod val="50000"/>
                  </a:schemeClr>
                </a:solidFill>
                <a:latin typeface="Inter" panose="02000503000000020004" pitchFamily="2" charset="0"/>
                <a:ea typeface="Inter" panose="02000503000000020004" pitchFamily="2" charset="0"/>
                <a:cs typeface="+mn-cs"/>
              </a:defRPr>
            </a:lvl2pPr>
            <a:lvl3pPr marL="273050" indent="0" algn="l" defTabSz="914400" rtl="0" eaLnBrk="1" latinLnBrk="0" hangingPunct="1">
              <a:lnSpc>
                <a:spcPct val="90000"/>
              </a:lnSpc>
              <a:spcBef>
                <a:spcPts val="500"/>
              </a:spcBef>
              <a:buClr>
                <a:schemeClr val="accent3"/>
              </a:buClr>
              <a:buFont typeface="Courier New" panose="02070309020205020404" pitchFamily="49" charset="0"/>
              <a:buNone/>
              <a:tabLst/>
              <a:defRPr lang="en-GB" sz="1400" kern="1200" baseline="0" dirty="0" smtClean="0">
                <a:solidFill>
                  <a:schemeClr val="bg2">
                    <a:lumMod val="50000"/>
                  </a:schemeClr>
                </a:solidFill>
                <a:latin typeface="Inter" panose="02000503000000020004" pitchFamily="2" charset="0"/>
                <a:ea typeface="Inter" panose="02000503000000020004" pitchFamily="2" charset="0"/>
                <a:cs typeface="+mn-cs"/>
              </a:defRPr>
            </a:lvl3pPr>
            <a:lvl4pPr marL="268287" indent="0" algn="l" defTabSz="914400" rtl="0" eaLnBrk="1" latinLnBrk="0" hangingPunct="1">
              <a:lnSpc>
                <a:spcPct val="90000"/>
              </a:lnSpc>
              <a:spcBef>
                <a:spcPts val="500"/>
              </a:spcBef>
              <a:buClr>
                <a:schemeClr val="accent3"/>
              </a:buClr>
              <a:buFont typeface="Courier New" panose="02070309020205020404" pitchFamily="49" charset="0"/>
              <a:buNone/>
              <a:tabLst>
                <a:tab pos="309563" algn="l"/>
              </a:tabLst>
              <a:defRPr lang="en-GB" sz="1200" kern="1200" baseline="0" dirty="0" smtClean="0">
                <a:solidFill>
                  <a:schemeClr val="bg2">
                    <a:lumMod val="50000"/>
                  </a:schemeClr>
                </a:solidFill>
                <a:latin typeface="Inter" panose="02000503000000020004" pitchFamily="2" charset="0"/>
                <a:ea typeface="Inter" panose="02000503000000020004" pitchFamily="2" charset="0"/>
                <a:cs typeface="+mn-cs"/>
              </a:defRPr>
            </a:lvl4pPr>
            <a:lvl5pPr marL="558800" indent="0" algn="l" defTabSz="914400" rtl="0" eaLnBrk="1" latinLnBrk="0" hangingPunct="1">
              <a:lnSpc>
                <a:spcPct val="90000"/>
              </a:lnSpc>
              <a:spcBef>
                <a:spcPts val="500"/>
              </a:spcBef>
              <a:buFont typeface="Arial" panose="020B0604020202020204" pitchFamily="34" charset="0"/>
              <a:buNone/>
              <a:tabLst/>
              <a:defRPr lang="en-US" sz="1100" kern="1200" baseline="0" dirty="0">
                <a:solidFill>
                  <a:schemeClr val="bg2">
                    <a:lumMod val="50000"/>
                  </a:schemeClr>
                </a:solidFill>
                <a:latin typeface="Inter" panose="02000503000000020004" pitchFamily="2" charset="0"/>
                <a:ea typeface="Inter" panose="02000503000000020004" pitchFamily="2" charset="0"/>
                <a:cs typeface="+mn-cs"/>
              </a:defRPr>
            </a:lvl5pPr>
            <a:lvl6pPr marL="854075" indent="0" algn="l" defTabSz="914400" rtl="0" eaLnBrk="1" latinLnBrk="0" hangingPunct="1">
              <a:lnSpc>
                <a:spcPct val="90000"/>
              </a:lnSpc>
              <a:spcBef>
                <a:spcPts val="500"/>
              </a:spcBef>
              <a:buFont typeface="Arial" panose="020B0604020202020204" pitchFamily="34" charset="0"/>
              <a:buNone/>
              <a:tabLst>
                <a:tab pos="1016000" algn="l"/>
              </a:tabLst>
              <a:defRPr lang="en-GB" sz="1200" kern="1200" dirty="0" smtClean="0">
                <a:solidFill>
                  <a:schemeClr val="bg2">
                    <a:lumMod val="50000"/>
                  </a:schemeClr>
                </a:solidFill>
                <a:latin typeface="Inter" panose="02000503000000020004" pitchFamily="2" charset="0"/>
                <a:ea typeface="Inter" panose="02000503000000020004" pitchFamily="2" charset="0"/>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latin typeface="Ubuntu" panose="020B0504030602030204"/>
              </a:rPr>
              <a:t> </a:t>
            </a:r>
            <a:r>
              <a:rPr lang="en-US" dirty="0" smtClean="0">
                <a:solidFill>
                  <a:schemeClr val="tx1"/>
                </a:solidFill>
                <a:latin typeface="Ubuntu" panose="020B0504030602030204"/>
              </a:rPr>
              <a:t>Test code : T8736</a:t>
            </a:r>
          </a:p>
          <a:p>
            <a:r>
              <a:rPr lang="en-US" dirty="0" smtClean="0">
                <a:solidFill>
                  <a:schemeClr val="tx1"/>
                </a:solidFill>
                <a:latin typeface="Ubuntu" panose="020B0504030602030204"/>
              </a:rPr>
              <a:t>Test Name: </a:t>
            </a:r>
            <a:r>
              <a:rPr lang="en-US" dirty="0" err="1" smtClean="0">
                <a:solidFill>
                  <a:schemeClr val="tx1"/>
                </a:solidFill>
                <a:latin typeface="Ubuntu" panose="020B0504030602030204"/>
              </a:rPr>
              <a:t>Truhealth</a:t>
            </a:r>
            <a:r>
              <a:rPr lang="en-US" dirty="0" smtClean="0">
                <a:solidFill>
                  <a:schemeClr val="tx1"/>
                </a:solidFill>
                <a:latin typeface="Ubuntu" panose="020B0504030602030204"/>
              </a:rPr>
              <a:t> Cancer Screen 360 Female  </a:t>
            </a:r>
          </a:p>
          <a:p>
            <a:r>
              <a:rPr lang="en-US" dirty="0">
                <a:solidFill>
                  <a:schemeClr val="tx1"/>
                </a:solidFill>
                <a:latin typeface="Ubuntu" panose="020B0504030602030204"/>
              </a:rPr>
              <a:t> </a:t>
            </a:r>
            <a:r>
              <a:rPr lang="en-US" dirty="0" smtClean="0">
                <a:solidFill>
                  <a:schemeClr val="tx1"/>
                </a:solidFill>
                <a:latin typeface="Ubuntu" panose="020B0504030602030204"/>
              </a:rPr>
              <a:t>Price: 17,000</a:t>
            </a:r>
            <a:r>
              <a:rPr lang="en-US" dirty="0" smtClean="0">
                <a:solidFill>
                  <a:schemeClr val="tx1"/>
                </a:solidFill>
              </a:rPr>
              <a:t>/-</a:t>
            </a:r>
          </a:p>
        </p:txBody>
      </p:sp>
      <p:graphicFrame>
        <p:nvGraphicFramePr>
          <p:cNvPr id="6" name="Table 5"/>
          <p:cNvGraphicFramePr>
            <a:graphicFrameLocks noGrp="1"/>
          </p:cNvGraphicFramePr>
          <p:nvPr>
            <p:extLst>
              <p:ext uri="{D42A27DB-BD31-4B8C-83A1-F6EECF244321}">
                <p14:modId xmlns:p14="http://schemas.microsoft.com/office/powerpoint/2010/main" val="3554964183"/>
              </p:ext>
            </p:extLst>
          </p:nvPr>
        </p:nvGraphicFramePr>
        <p:xfrm>
          <a:off x="6840416" y="3667848"/>
          <a:ext cx="4513384" cy="1829612"/>
        </p:xfrm>
        <a:graphic>
          <a:graphicData uri="http://schemas.openxmlformats.org/drawingml/2006/table">
            <a:tbl>
              <a:tblPr firstRow="1" firstCol="1" bandRow="1">
                <a:tableStyleId>{5C22544A-7EE6-4342-B048-85BDC9FD1C3A}</a:tableStyleId>
              </a:tblPr>
              <a:tblGrid>
                <a:gridCol w="4513384">
                  <a:extLst>
                    <a:ext uri="{9D8B030D-6E8A-4147-A177-3AD203B41FA5}">
                      <a16:colId xmlns:a16="http://schemas.microsoft.com/office/drawing/2014/main" val="688636072"/>
                    </a:ext>
                  </a:extLst>
                </a:gridCol>
              </a:tblGrid>
              <a:tr h="457403">
                <a:tc>
                  <a:txBody>
                    <a:bodyPr/>
                    <a:lstStyle/>
                    <a:p>
                      <a:pPr algn="l">
                        <a:lnSpc>
                          <a:spcPct val="107000"/>
                        </a:lnSpc>
                        <a:spcAft>
                          <a:spcPts val="0"/>
                        </a:spcAft>
                      </a:pPr>
                      <a:r>
                        <a:rPr lang="en-IN" sz="2000" dirty="0">
                          <a:effectLst/>
                        </a:rPr>
                        <a:t>3 Layers of Screening</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38661132"/>
                  </a:ext>
                </a:extLst>
              </a:tr>
              <a:tr h="457403">
                <a:tc>
                  <a:txBody>
                    <a:bodyPr/>
                    <a:lstStyle/>
                    <a:p>
                      <a:pPr marL="342900" indent="-342900" algn="l">
                        <a:lnSpc>
                          <a:spcPct val="107000"/>
                        </a:lnSpc>
                        <a:spcAft>
                          <a:spcPts val="0"/>
                        </a:spcAft>
                        <a:buFont typeface="Wingdings" panose="05000000000000000000" pitchFamily="2" charset="2"/>
                        <a:buChar char="§"/>
                      </a:pPr>
                      <a:r>
                        <a:rPr lang="en-IN" sz="2000" dirty="0" smtClean="0">
                          <a:effectLst/>
                        </a:rPr>
                        <a:t>Basic </a:t>
                      </a:r>
                      <a:r>
                        <a:rPr lang="en-IN" sz="2000" dirty="0" err="1">
                          <a:effectLst/>
                        </a:rPr>
                        <a:t>Tumor</a:t>
                      </a:r>
                      <a:r>
                        <a:rPr lang="en-IN" sz="2000" dirty="0">
                          <a:effectLst/>
                        </a:rPr>
                        <a:t> Markers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88962488"/>
                  </a:ext>
                </a:extLst>
              </a:tr>
              <a:tr h="457403">
                <a:tc>
                  <a:txBody>
                    <a:bodyPr/>
                    <a:lstStyle/>
                    <a:p>
                      <a:pPr marL="342900" indent="-342900" algn="l">
                        <a:lnSpc>
                          <a:spcPct val="107000"/>
                        </a:lnSpc>
                        <a:spcAft>
                          <a:spcPts val="0"/>
                        </a:spcAft>
                        <a:buFont typeface="Wingdings" panose="05000000000000000000" pitchFamily="2" charset="2"/>
                        <a:buChar char="§"/>
                      </a:pPr>
                      <a:r>
                        <a:rPr lang="en-IN" sz="2000" dirty="0" smtClean="0">
                          <a:effectLst/>
                        </a:rPr>
                        <a:t>Hereditary </a:t>
                      </a:r>
                      <a:r>
                        <a:rPr lang="en-IN" sz="2000" dirty="0">
                          <a:effectLst/>
                        </a:rPr>
                        <a:t>cancer panel</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01222467"/>
                  </a:ext>
                </a:extLst>
              </a:tr>
              <a:tr h="457403">
                <a:tc>
                  <a:txBody>
                    <a:bodyPr/>
                    <a:lstStyle/>
                    <a:p>
                      <a:pPr marL="342900" indent="-342900" algn="l">
                        <a:lnSpc>
                          <a:spcPct val="107000"/>
                        </a:lnSpc>
                        <a:spcAft>
                          <a:spcPts val="0"/>
                        </a:spcAft>
                        <a:buFont typeface="Wingdings" panose="05000000000000000000" pitchFamily="2" charset="2"/>
                        <a:buChar char="§"/>
                      </a:pPr>
                      <a:r>
                        <a:rPr lang="en-IN" sz="2000" dirty="0" smtClean="0">
                          <a:effectLst/>
                        </a:rPr>
                        <a:t>Cervical </a:t>
                      </a:r>
                      <a:r>
                        <a:rPr lang="en-IN" sz="2000" dirty="0">
                          <a:effectLst/>
                        </a:rPr>
                        <a:t>Cancer </a:t>
                      </a:r>
                      <a:r>
                        <a:rPr lang="en-IN" sz="2000" dirty="0" smtClean="0">
                          <a:effectLst/>
                        </a:rPr>
                        <a:t>Screening ( Kit)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9823375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011628090"/>
              </p:ext>
            </p:extLst>
          </p:nvPr>
        </p:nvGraphicFramePr>
        <p:xfrm>
          <a:off x="296337" y="3693570"/>
          <a:ext cx="4513384" cy="1829612"/>
        </p:xfrm>
        <a:graphic>
          <a:graphicData uri="http://schemas.openxmlformats.org/drawingml/2006/table">
            <a:tbl>
              <a:tblPr firstRow="1" firstCol="1" bandRow="1">
                <a:tableStyleId>{5C22544A-7EE6-4342-B048-85BDC9FD1C3A}</a:tableStyleId>
              </a:tblPr>
              <a:tblGrid>
                <a:gridCol w="4513384">
                  <a:extLst>
                    <a:ext uri="{9D8B030D-6E8A-4147-A177-3AD203B41FA5}">
                      <a16:colId xmlns:a16="http://schemas.microsoft.com/office/drawing/2014/main" val="688636072"/>
                    </a:ext>
                  </a:extLst>
                </a:gridCol>
              </a:tblGrid>
              <a:tr h="457403">
                <a:tc>
                  <a:txBody>
                    <a:bodyPr/>
                    <a:lstStyle/>
                    <a:p>
                      <a:pPr algn="l">
                        <a:lnSpc>
                          <a:spcPct val="107000"/>
                        </a:lnSpc>
                        <a:spcAft>
                          <a:spcPts val="0"/>
                        </a:spcAft>
                      </a:pPr>
                      <a:r>
                        <a:rPr lang="en-IN" sz="2000" dirty="0">
                          <a:effectLst/>
                        </a:rPr>
                        <a:t>3 Layers of Screening</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38661132"/>
                  </a:ext>
                </a:extLst>
              </a:tr>
              <a:tr h="457403">
                <a:tc>
                  <a:txBody>
                    <a:bodyPr/>
                    <a:lstStyle/>
                    <a:p>
                      <a:pPr marL="342900" indent="-342900" algn="l">
                        <a:lnSpc>
                          <a:spcPct val="107000"/>
                        </a:lnSpc>
                        <a:spcAft>
                          <a:spcPts val="0"/>
                        </a:spcAft>
                        <a:buFont typeface="Wingdings" panose="05000000000000000000" pitchFamily="2" charset="2"/>
                        <a:buChar char="§"/>
                      </a:pPr>
                      <a:r>
                        <a:rPr lang="en-IN" sz="2000" dirty="0" smtClean="0">
                          <a:effectLst/>
                        </a:rPr>
                        <a:t>Basic </a:t>
                      </a:r>
                      <a:r>
                        <a:rPr lang="en-IN" sz="2000" dirty="0" err="1">
                          <a:effectLst/>
                        </a:rPr>
                        <a:t>Tumor</a:t>
                      </a:r>
                      <a:r>
                        <a:rPr lang="en-IN" sz="2000" dirty="0">
                          <a:effectLst/>
                        </a:rPr>
                        <a:t> Markers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88962488"/>
                  </a:ext>
                </a:extLst>
              </a:tr>
              <a:tr h="457403">
                <a:tc>
                  <a:txBody>
                    <a:bodyPr/>
                    <a:lstStyle/>
                    <a:p>
                      <a:pPr marL="342900" indent="-342900" algn="l">
                        <a:lnSpc>
                          <a:spcPct val="107000"/>
                        </a:lnSpc>
                        <a:spcAft>
                          <a:spcPts val="0"/>
                        </a:spcAft>
                        <a:buFont typeface="Wingdings" panose="05000000000000000000" pitchFamily="2" charset="2"/>
                        <a:buChar char="§"/>
                      </a:pPr>
                      <a:r>
                        <a:rPr lang="en-IN" sz="2000" dirty="0" smtClean="0">
                          <a:effectLst/>
                        </a:rPr>
                        <a:t>Hereditary </a:t>
                      </a:r>
                      <a:r>
                        <a:rPr lang="en-IN" sz="2000" dirty="0">
                          <a:effectLst/>
                        </a:rPr>
                        <a:t>cancer panel</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01222467"/>
                  </a:ext>
                </a:extLst>
              </a:tr>
              <a:tr h="457403">
                <a:tc>
                  <a:txBody>
                    <a:bodyPr/>
                    <a:lstStyle/>
                    <a:p>
                      <a:pPr marL="342900" indent="-342900" algn="l">
                        <a:lnSpc>
                          <a:spcPct val="107000"/>
                        </a:lnSpc>
                        <a:spcAft>
                          <a:spcPts val="0"/>
                        </a:spcAft>
                        <a:buFont typeface="Wingdings" panose="05000000000000000000" pitchFamily="2" charset="2"/>
                        <a:buChar char="§"/>
                      </a:pPr>
                      <a:r>
                        <a:rPr lang="en-IN" sz="2000" baseline="0" dirty="0" smtClean="0">
                          <a:effectLst/>
                        </a:rPr>
                        <a:t>Prostate</a:t>
                      </a:r>
                      <a:r>
                        <a:rPr lang="en-IN" sz="2000" dirty="0" smtClean="0">
                          <a:effectLst/>
                        </a:rPr>
                        <a:t> </a:t>
                      </a:r>
                      <a:r>
                        <a:rPr lang="en-IN" sz="2000" dirty="0">
                          <a:effectLst/>
                        </a:rPr>
                        <a:t>Cancer </a:t>
                      </a:r>
                      <a:r>
                        <a:rPr lang="en-IN" sz="2000" dirty="0" smtClean="0">
                          <a:effectLst/>
                        </a:rPr>
                        <a:t>Screening ( PSA)</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98233754"/>
                  </a:ext>
                </a:extLst>
              </a:tr>
            </a:tbl>
          </a:graphicData>
        </a:graphic>
      </p:graphicFrame>
    </p:spTree>
    <p:extLst>
      <p:ext uri="{BB962C8B-B14F-4D97-AF65-F5344CB8AC3E}">
        <p14:creationId xmlns:p14="http://schemas.microsoft.com/office/powerpoint/2010/main" val="25246568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Basic Screening Markers</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3</a:t>
            </a:fld>
            <a:endParaRPr lang="en-US"/>
          </a:p>
        </p:txBody>
      </p:sp>
      <p:pic>
        <p:nvPicPr>
          <p:cNvPr id="4" name="object 2"/>
          <p:cNvPicPr/>
          <p:nvPr/>
        </p:nvPicPr>
        <p:blipFill>
          <a:blip r:embed="rId2" cstate="print"/>
          <a:stretch>
            <a:fillRect/>
          </a:stretch>
        </p:blipFill>
        <p:spPr>
          <a:xfrm>
            <a:off x="494675" y="997648"/>
            <a:ext cx="9546080" cy="5124455"/>
          </a:xfrm>
          <a:prstGeom prst="rect">
            <a:avLst/>
          </a:prstGeom>
        </p:spPr>
      </p:pic>
    </p:spTree>
    <p:extLst>
      <p:ext uri="{BB962C8B-B14F-4D97-AF65-F5344CB8AC3E}">
        <p14:creationId xmlns:p14="http://schemas.microsoft.com/office/powerpoint/2010/main" val="1813977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Ideal </a:t>
            </a:r>
            <a:r>
              <a:rPr lang="en-IN" dirty="0" err="1" smtClean="0"/>
              <a:t>Tumor</a:t>
            </a:r>
            <a:r>
              <a:rPr lang="en-IN" dirty="0" smtClean="0"/>
              <a:t> Marker</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4</a:t>
            </a:fld>
            <a:endParaRPr lang="en-US"/>
          </a:p>
        </p:txBody>
      </p:sp>
      <p:graphicFrame>
        <p:nvGraphicFramePr>
          <p:cNvPr id="4" name="Table 5">
            <a:extLst>
              <a:ext uri="{FF2B5EF4-FFF2-40B4-BE49-F238E27FC236}">
                <a16:creationId xmlns:a16="http://schemas.microsoft.com/office/drawing/2014/main" id="{31884ADA-5CE1-EEF2-82EB-75DBE9E9C4DE}"/>
              </a:ext>
            </a:extLst>
          </p:cNvPr>
          <p:cNvGraphicFramePr>
            <a:graphicFrameLocks/>
          </p:cNvGraphicFramePr>
          <p:nvPr>
            <p:extLst>
              <p:ext uri="{D42A27DB-BD31-4B8C-83A1-F6EECF244321}">
                <p14:modId xmlns:p14="http://schemas.microsoft.com/office/powerpoint/2010/main" val="537925953"/>
              </p:ext>
            </p:extLst>
          </p:nvPr>
        </p:nvGraphicFramePr>
        <p:xfrm>
          <a:off x="838200" y="1394460"/>
          <a:ext cx="10204938" cy="4355706"/>
        </p:xfrm>
        <a:graphic>
          <a:graphicData uri="http://schemas.openxmlformats.org/drawingml/2006/table">
            <a:tbl>
              <a:tblPr firstRow="1" bandRow="1">
                <a:tableStyleId>{72833802-FEF1-4C79-8D5D-14CF1EAF98D9}</a:tableStyleId>
              </a:tblPr>
              <a:tblGrid>
                <a:gridCol w="2592816">
                  <a:extLst>
                    <a:ext uri="{9D8B030D-6E8A-4147-A177-3AD203B41FA5}">
                      <a16:colId xmlns:a16="http://schemas.microsoft.com/office/drawing/2014/main" val="1716039209"/>
                    </a:ext>
                  </a:extLst>
                </a:gridCol>
                <a:gridCol w="3806061">
                  <a:extLst>
                    <a:ext uri="{9D8B030D-6E8A-4147-A177-3AD203B41FA5}">
                      <a16:colId xmlns:a16="http://schemas.microsoft.com/office/drawing/2014/main" val="493891647"/>
                    </a:ext>
                  </a:extLst>
                </a:gridCol>
                <a:gridCol w="3806061">
                  <a:extLst>
                    <a:ext uri="{9D8B030D-6E8A-4147-A177-3AD203B41FA5}">
                      <a16:colId xmlns:a16="http://schemas.microsoft.com/office/drawing/2014/main" val="4128029186"/>
                    </a:ext>
                  </a:extLst>
                </a:gridCol>
              </a:tblGrid>
              <a:tr h="38026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Cancer</a:t>
                      </a:r>
                    </a:p>
                  </a:txBody>
                  <a:tcPr>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Marker</a:t>
                      </a:r>
                    </a:p>
                  </a:txBody>
                  <a:tcPr>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Recommended Use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9454903"/>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Breast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CA-15.3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937545"/>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Carcinoid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5-HIAA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Diagnosis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5059838"/>
                  </a:ext>
                </a:extLst>
              </a:tr>
              <a:tr h="93336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err="1" smtClean="0"/>
                        <a:t>Hepatoma</a:t>
                      </a:r>
                      <a:r>
                        <a:rPr lang="en-US" sz="1600" dirty="0" smtClean="0"/>
                        <a:t>/Liver Cancer</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AFP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Screening, Diagnosis, Prognosis, Monitoring</a:t>
                      </a:r>
                    </a:p>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3914180"/>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Gastrointestinal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CEA, CA-19.9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Prognosis,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0712340"/>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Ovary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CA-125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Prognosis,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725769"/>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Prostate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PSA, PAP (Prostatic acid phosphatase)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Prognosis, Diagnosis, 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1071997"/>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Germ Cell Tumour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AFP, Beta-HCG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Diagnosis, Prognosis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1779980"/>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Choriocarcinoma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Beta-HCG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Diagnosis, Prognosis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4319797"/>
                  </a:ext>
                </a:extLst>
              </a:tr>
              <a:tr h="3802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Thyroid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Thyroglobulin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Screening &amp; 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1215599"/>
                  </a:ext>
                </a:extLst>
              </a:tr>
            </a:tbl>
          </a:graphicData>
        </a:graphic>
      </p:graphicFrame>
    </p:spTree>
    <p:extLst>
      <p:ext uri="{BB962C8B-B14F-4D97-AF65-F5344CB8AC3E}">
        <p14:creationId xmlns:p14="http://schemas.microsoft.com/office/powerpoint/2010/main" val="2511577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Introduction</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5</a:t>
            </a:fld>
            <a:endParaRPr lang="en-US"/>
          </a:p>
        </p:txBody>
      </p:sp>
      <p:sp>
        <p:nvSpPr>
          <p:cNvPr id="4" name="Content Placeholder 1">
            <a:extLst>
              <a:ext uri="{FF2B5EF4-FFF2-40B4-BE49-F238E27FC236}">
                <a16:creationId xmlns:a16="http://schemas.microsoft.com/office/drawing/2014/main" id="{41FE7379-A81C-E60D-DA63-FE5756CEE9DF}"/>
              </a:ext>
            </a:extLst>
          </p:cNvPr>
          <p:cNvSpPr txBox="1">
            <a:spLocks/>
          </p:cNvSpPr>
          <p:nvPr/>
        </p:nvSpPr>
        <p:spPr>
          <a:xfrm>
            <a:off x="457200" y="1333507"/>
            <a:ext cx="10111153" cy="4293569"/>
          </a:xfrm>
          <a:prstGeom prst="rect">
            <a:avLst/>
          </a:prstGeom>
        </p:spPr>
        <p:txBody>
          <a:bodyPr>
            <a:normAutofit/>
          </a:bodyPr>
          <a:lstStyle>
            <a:lvl1pPr marL="228600" indent="-228600" algn="l" defTabSz="914400" rtl="0" eaLnBrk="1" latinLnBrk="0" hangingPunct="1">
              <a:lnSpc>
                <a:spcPct val="90000"/>
              </a:lnSpc>
              <a:spcBef>
                <a:spcPts val="1000"/>
              </a:spcBef>
              <a:buClr>
                <a:schemeClr val="accent3"/>
              </a:buClr>
              <a:buFont typeface="Courier New" panose="02070309020205020404" pitchFamily="49" charset="0"/>
              <a:buChar char="o"/>
              <a:defRPr lang="en-GB" sz="2400" b="1" i="0" kern="1200" baseline="0" dirty="0" smtClean="0">
                <a:solidFill>
                  <a:schemeClr val="bg2">
                    <a:lumMod val="50000"/>
                  </a:schemeClr>
                </a:solidFill>
                <a:latin typeface="Inter" panose="02000503000000020004" pitchFamily="2" charset="0"/>
                <a:ea typeface="Inter" panose="02000503000000020004" pitchFamily="2" charset="0"/>
                <a:cs typeface="+mn-cs"/>
              </a:defRPr>
            </a:lvl1pPr>
            <a:lvl2pPr marL="558800" indent="-285750" algn="l" defTabSz="914400" rtl="0" eaLnBrk="1" latinLnBrk="0" hangingPunct="1">
              <a:lnSpc>
                <a:spcPct val="90000"/>
              </a:lnSpc>
              <a:spcBef>
                <a:spcPts val="500"/>
              </a:spcBef>
              <a:buClr>
                <a:schemeClr val="accent3"/>
              </a:buClr>
              <a:buFont typeface="Courier New" panose="02070309020205020404" pitchFamily="49" charset="0"/>
              <a:buChar char="o"/>
              <a:tabLst/>
              <a:defRPr lang="en-GB" sz="1800" kern="1200" baseline="0" dirty="0" smtClean="0">
                <a:solidFill>
                  <a:schemeClr val="bg2">
                    <a:lumMod val="50000"/>
                  </a:schemeClr>
                </a:solidFill>
                <a:latin typeface="Inter" panose="02000503000000020004" pitchFamily="2" charset="0"/>
                <a:ea typeface="Inter" panose="02000503000000020004" pitchFamily="2" charset="0"/>
                <a:cs typeface="+mn-cs"/>
              </a:defRPr>
            </a:lvl2pPr>
            <a:lvl3pPr marL="273050" indent="0" algn="l" defTabSz="914400" rtl="0" eaLnBrk="1" latinLnBrk="0" hangingPunct="1">
              <a:lnSpc>
                <a:spcPct val="90000"/>
              </a:lnSpc>
              <a:spcBef>
                <a:spcPts val="500"/>
              </a:spcBef>
              <a:buClr>
                <a:schemeClr val="accent3"/>
              </a:buClr>
              <a:buFont typeface="Courier New" panose="02070309020205020404" pitchFamily="49" charset="0"/>
              <a:buNone/>
              <a:tabLst/>
              <a:defRPr lang="en-GB" sz="1400" kern="1200" baseline="0" dirty="0" smtClean="0">
                <a:solidFill>
                  <a:schemeClr val="bg2">
                    <a:lumMod val="50000"/>
                  </a:schemeClr>
                </a:solidFill>
                <a:latin typeface="Inter" panose="02000503000000020004" pitchFamily="2" charset="0"/>
                <a:ea typeface="Inter" panose="02000503000000020004" pitchFamily="2" charset="0"/>
                <a:cs typeface="+mn-cs"/>
              </a:defRPr>
            </a:lvl3pPr>
            <a:lvl4pPr marL="268287" indent="0" algn="l" defTabSz="914400" rtl="0" eaLnBrk="1" latinLnBrk="0" hangingPunct="1">
              <a:lnSpc>
                <a:spcPct val="90000"/>
              </a:lnSpc>
              <a:spcBef>
                <a:spcPts val="500"/>
              </a:spcBef>
              <a:buClr>
                <a:schemeClr val="accent3"/>
              </a:buClr>
              <a:buFont typeface="Courier New" panose="02070309020205020404" pitchFamily="49" charset="0"/>
              <a:buNone/>
              <a:tabLst>
                <a:tab pos="309563" algn="l"/>
              </a:tabLst>
              <a:defRPr lang="en-GB" sz="1200" kern="1200" baseline="0" dirty="0" smtClean="0">
                <a:solidFill>
                  <a:schemeClr val="bg2">
                    <a:lumMod val="50000"/>
                  </a:schemeClr>
                </a:solidFill>
                <a:latin typeface="Inter" panose="02000503000000020004" pitchFamily="2" charset="0"/>
                <a:ea typeface="Inter" panose="02000503000000020004" pitchFamily="2" charset="0"/>
                <a:cs typeface="+mn-cs"/>
              </a:defRPr>
            </a:lvl4pPr>
            <a:lvl5pPr marL="558800" indent="0" algn="l" defTabSz="914400" rtl="0" eaLnBrk="1" latinLnBrk="0" hangingPunct="1">
              <a:lnSpc>
                <a:spcPct val="90000"/>
              </a:lnSpc>
              <a:spcBef>
                <a:spcPts val="500"/>
              </a:spcBef>
              <a:buFont typeface="Arial" panose="020B0604020202020204" pitchFamily="34" charset="0"/>
              <a:buNone/>
              <a:tabLst/>
              <a:defRPr lang="en-US" sz="1100" kern="1200" baseline="0" dirty="0">
                <a:solidFill>
                  <a:schemeClr val="bg2">
                    <a:lumMod val="50000"/>
                  </a:schemeClr>
                </a:solidFill>
                <a:latin typeface="Inter" panose="02000503000000020004" pitchFamily="2" charset="0"/>
                <a:ea typeface="Inter" panose="02000503000000020004" pitchFamily="2" charset="0"/>
                <a:cs typeface="+mn-cs"/>
              </a:defRPr>
            </a:lvl5pPr>
            <a:lvl6pPr marL="854075" indent="0" algn="l" defTabSz="914400" rtl="0" eaLnBrk="1" latinLnBrk="0" hangingPunct="1">
              <a:lnSpc>
                <a:spcPct val="90000"/>
              </a:lnSpc>
              <a:spcBef>
                <a:spcPts val="500"/>
              </a:spcBef>
              <a:buFont typeface="Arial" panose="020B0604020202020204" pitchFamily="34" charset="0"/>
              <a:buNone/>
              <a:tabLst>
                <a:tab pos="1016000" algn="l"/>
              </a:tabLst>
              <a:defRPr lang="en-GB" sz="1200" kern="1200" dirty="0" smtClean="0">
                <a:solidFill>
                  <a:schemeClr val="bg2">
                    <a:lumMod val="50000"/>
                  </a:schemeClr>
                </a:solidFill>
                <a:latin typeface="Inter" panose="02000503000000020004" pitchFamily="2" charset="0"/>
                <a:ea typeface="Inter" panose="02000503000000020004" pitchFamily="2" charset="0"/>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solidFill>
                  <a:schemeClr val="tx1"/>
                </a:solidFill>
                <a:latin typeface="Ubuntu" panose="020B0504030602030204"/>
              </a:rPr>
              <a:t>Tumour</a:t>
            </a:r>
            <a:r>
              <a:rPr lang="en-US" dirty="0" smtClean="0">
                <a:solidFill>
                  <a:schemeClr val="tx1"/>
                </a:solidFill>
                <a:latin typeface="Ubuntu" panose="020B0504030602030204"/>
              </a:rPr>
              <a:t> markers are substances present in the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 produced by the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 itself or by the host, as a response to presence of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 providing biological information about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a:t>
            </a:r>
          </a:p>
          <a:p>
            <a:r>
              <a:rPr lang="en-US" dirty="0" smtClean="0">
                <a:solidFill>
                  <a:schemeClr val="tx1"/>
                </a:solidFill>
                <a:latin typeface="Ubuntu" panose="020B0504030602030204"/>
              </a:rPr>
              <a:t>Quantitative determination:- in serum or biological fluids, whose concentrations are proportionate to genesis &amp; growth of malignant </a:t>
            </a:r>
            <a:r>
              <a:rPr lang="en-US" dirty="0" err="1" smtClean="0">
                <a:solidFill>
                  <a:schemeClr val="tx1"/>
                </a:solidFill>
                <a:latin typeface="Ubuntu" panose="020B0504030602030204"/>
              </a:rPr>
              <a:t>tumours</a:t>
            </a:r>
            <a:endParaRPr lang="en-US" dirty="0" smtClean="0">
              <a:solidFill>
                <a:schemeClr val="tx1"/>
              </a:solidFill>
              <a:latin typeface="Ubuntu" panose="020B0504030602030204"/>
            </a:endParaRPr>
          </a:p>
          <a:p>
            <a:r>
              <a:rPr lang="en-US" dirty="0" smtClean="0">
                <a:solidFill>
                  <a:schemeClr val="tx1"/>
                </a:solidFill>
                <a:latin typeface="Ubuntu" panose="020B0504030602030204"/>
              </a:rPr>
              <a:t>Qualitative determination:- Histopathological.</a:t>
            </a:r>
          </a:p>
          <a:p>
            <a:r>
              <a:rPr lang="en-US" dirty="0" smtClean="0">
                <a:solidFill>
                  <a:schemeClr val="tx1"/>
                </a:solidFill>
                <a:latin typeface="Ubuntu" panose="020B0504030602030204"/>
              </a:rPr>
              <a:t>Thus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 markers can be antigens or enzymes or are hormones and are tissue specific.</a:t>
            </a:r>
            <a:endParaRPr lang="en-US" dirty="0">
              <a:solidFill>
                <a:schemeClr val="tx1"/>
              </a:solidFill>
              <a:latin typeface="Ubuntu" panose="020B0504030602030204"/>
            </a:endParaRPr>
          </a:p>
        </p:txBody>
      </p:sp>
    </p:spTree>
    <p:extLst>
      <p:ext uri="{BB962C8B-B14F-4D97-AF65-F5344CB8AC3E}">
        <p14:creationId xmlns:p14="http://schemas.microsoft.com/office/powerpoint/2010/main" val="2361729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a:t>
            </a:r>
            <a:r>
              <a:rPr lang="en-US" dirty="0" err="1"/>
              <a:t>Tumour</a:t>
            </a:r>
            <a:r>
              <a:rPr lang="en-US" dirty="0"/>
              <a:t> Marker</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6</a:t>
            </a:fld>
            <a:endParaRPr lang="en-US"/>
          </a:p>
        </p:txBody>
      </p:sp>
      <p:sp>
        <p:nvSpPr>
          <p:cNvPr id="4" name="Content Placeholder 1">
            <a:extLst>
              <a:ext uri="{FF2B5EF4-FFF2-40B4-BE49-F238E27FC236}">
                <a16:creationId xmlns:a16="http://schemas.microsoft.com/office/drawing/2014/main" id="{48DD2A63-0673-CBB5-64DA-72882824A031}"/>
              </a:ext>
            </a:extLst>
          </p:cNvPr>
          <p:cNvSpPr txBox="1">
            <a:spLocks/>
          </p:cNvSpPr>
          <p:nvPr/>
        </p:nvSpPr>
        <p:spPr>
          <a:xfrm>
            <a:off x="457201" y="1813213"/>
            <a:ext cx="10770432" cy="3493326"/>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Courier New" panose="02070309020205020404" pitchFamily="49" charset="0"/>
              <a:buChar char="o"/>
              <a:defRPr lang="en-GB" sz="2400" b="1" i="0" kern="1200" baseline="0" dirty="0" smtClean="0">
                <a:solidFill>
                  <a:schemeClr val="bg2">
                    <a:lumMod val="50000"/>
                  </a:schemeClr>
                </a:solidFill>
                <a:latin typeface="Inter" panose="02000503000000020004" pitchFamily="2" charset="0"/>
                <a:ea typeface="Inter" panose="02000503000000020004" pitchFamily="2" charset="0"/>
                <a:cs typeface="+mn-cs"/>
              </a:defRPr>
            </a:lvl1pPr>
            <a:lvl2pPr marL="558800" indent="-285750" algn="l" defTabSz="914400" rtl="0" eaLnBrk="1" latinLnBrk="0" hangingPunct="1">
              <a:lnSpc>
                <a:spcPct val="90000"/>
              </a:lnSpc>
              <a:spcBef>
                <a:spcPts val="500"/>
              </a:spcBef>
              <a:buClr>
                <a:schemeClr val="accent3"/>
              </a:buClr>
              <a:buFont typeface="Courier New" panose="02070309020205020404" pitchFamily="49" charset="0"/>
              <a:buChar char="o"/>
              <a:tabLst/>
              <a:defRPr lang="en-GB" sz="1800" kern="1200" baseline="0" dirty="0" smtClean="0">
                <a:solidFill>
                  <a:schemeClr val="bg2">
                    <a:lumMod val="50000"/>
                  </a:schemeClr>
                </a:solidFill>
                <a:latin typeface="Inter" panose="02000503000000020004" pitchFamily="2" charset="0"/>
                <a:ea typeface="Inter" panose="02000503000000020004" pitchFamily="2" charset="0"/>
                <a:cs typeface="+mn-cs"/>
              </a:defRPr>
            </a:lvl2pPr>
            <a:lvl3pPr marL="273050" indent="0" algn="l" defTabSz="914400" rtl="0" eaLnBrk="1" latinLnBrk="0" hangingPunct="1">
              <a:lnSpc>
                <a:spcPct val="90000"/>
              </a:lnSpc>
              <a:spcBef>
                <a:spcPts val="500"/>
              </a:spcBef>
              <a:buClr>
                <a:schemeClr val="accent3"/>
              </a:buClr>
              <a:buFont typeface="Courier New" panose="02070309020205020404" pitchFamily="49" charset="0"/>
              <a:buNone/>
              <a:tabLst/>
              <a:defRPr lang="en-GB" sz="1400" kern="1200" baseline="0" dirty="0" smtClean="0">
                <a:solidFill>
                  <a:schemeClr val="bg2">
                    <a:lumMod val="50000"/>
                  </a:schemeClr>
                </a:solidFill>
                <a:latin typeface="Inter" panose="02000503000000020004" pitchFamily="2" charset="0"/>
                <a:ea typeface="Inter" panose="02000503000000020004" pitchFamily="2" charset="0"/>
                <a:cs typeface="+mn-cs"/>
              </a:defRPr>
            </a:lvl3pPr>
            <a:lvl4pPr marL="268287" indent="0" algn="l" defTabSz="914400" rtl="0" eaLnBrk="1" latinLnBrk="0" hangingPunct="1">
              <a:lnSpc>
                <a:spcPct val="90000"/>
              </a:lnSpc>
              <a:spcBef>
                <a:spcPts val="500"/>
              </a:spcBef>
              <a:buClr>
                <a:schemeClr val="accent3"/>
              </a:buClr>
              <a:buFont typeface="Courier New" panose="02070309020205020404" pitchFamily="49" charset="0"/>
              <a:buNone/>
              <a:tabLst>
                <a:tab pos="309563" algn="l"/>
              </a:tabLst>
              <a:defRPr lang="en-GB" sz="1200" kern="1200" baseline="0" dirty="0" smtClean="0">
                <a:solidFill>
                  <a:schemeClr val="bg2">
                    <a:lumMod val="50000"/>
                  </a:schemeClr>
                </a:solidFill>
                <a:latin typeface="Inter" panose="02000503000000020004" pitchFamily="2" charset="0"/>
                <a:ea typeface="Inter" panose="02000503000000020004" pitchFamily="2" charset="0"/>
                <a:cs typeface="+mn-cs"/>
              </a:defRPr>
            </a:lvl4pPr>
            <a:lvl5pPr marL="558800" indent="0" algn="l" defTabSz="914400" rtl="0" eaLnBrk="1" latinLnBrk="0" hangingPunct="1">
              <a:lnSpc>
                <a:spcPct val="90000"/>
              </a:lnSpc>
              <a:spcBef>
                <a:spcPts val="500"/>
              </a:spcBef>
              <a:buFont typeface="Arial" panose="020B0604020202020204" pitchFamily="34" charset="0"/>
              <a:buNone/>
              <a:tabLst/>
              <a:defRPr lang="en-US" sz="1100" kern="1200" baseline="0" dirty="0">
                <a:solidFill>
                  <a:schemeClr val="bg2">
                    <a:lumMod val="50000"/>
                  </a:schemeClr>
                </a:solidFill>
                <a:latin typeface="Inter" panose="02000503000000020004" pitchFamily="2" charset="0"/>
                <a:ea typeface="Inter" panose="02000503000000020004" pitchFamily="2" charset="0"/>
                <a:cs typeface="+mn-cs"/>
              </a:defRPr>
            </a:lvl5pPr>
            <a:lvl6pPr marL="854075" indent="0" algn="l" defTabSz="914400" rtl="0" eaLnBrk="1" latinLnBrk="0" hangingPunct="1">
              <a:lnSpc>
                <a:spcPct val="90000"/>
              </a:lnSpc>
              <a:spcBef>
                <a:spcPts val="500"/>
              </a:spcBef>
              <a:buFont typeface="Arial" panose="020B0604020202020204" pitchFamily="34" charset="0"/>
              <a:buNone/>
              <a:tabLst>
                <a:tab pos="1016000" algn="l"/>
              </a:tabLst>
              <a:defRPr lang="en-GB" sz="1200" kern="1200" dirty="0" smtClean="0">
                <a:solidFill>
                  <a:schemeClr val="bg2">
                    <a:lumMod val="50000"/>
                  </a:schemeClr>
                </a:solidFill>
                <a:latin typeface="Inter" panose="02000503000000020004" pitchFamily="2" charset="0"/>
                <a:ea typeface="Inter" panose="02000503000000020004" pitchFamily="2" charset="0"/>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chemeClr val="tx1"/>
                </a:solidFill>
                <a:latin typeface="Ubuntu" panose="020B0504030602030204"/>
              </a:rPr>
              <a:t>Ideal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 marker should be highly specific, i.e. specific of one Pathology, should be highly sensitive, i.e. cut off should be low, should have a short half life, which helps in follow up, also it should be reducing during treatment &amp; increase during relapse.</a:t>
            </a:r>
          </a:p>
          <a:p>
            <a:endParaRPr lang="en-US" dirty="0" smtClean="0">
              <a:solidFill>
                <a:schemeClr val="tx1"/>
              </a:solidFill>
              <a:latin typeface="Ubuntu" panose="020B0504030602030204"/>
            </a:endParaRPr>
          </a:p>
          <a:p>
            <a:r>
              <a:rPr lang="en-US" dirty="0" smtClean="0">
                <a:solidFill>
                  <a:schemeClr val="tx1"/>
                </a:solidFill>
                <a:latin typeface="Ubuntu" panose="020B0504030602030204"/>
              </a:rPr>
              <a:t>Thus </a:t>
            </a:r>
            <a:r>
              <a:rPr lang="en-US" dirty="0" err="1" smtClean="0">
                <a:solidFill>
                  <a:schemeClr val="tx1"/>
                </a:solidFill>
                <a:latin typeface="Ubuntu" panose="020B0504030602030204"/>
              </a:rPr>
              <a:t>tumour</a:t>
            </a:r>
            <a:r>
              <a:rPr lang="en-US" dirty="0" smtClean="0">
                <a:solidFill>
                  <a:schemeClr val="tx1"/>
                </a:solidFill>
                <a:latin typeface="Ubuntu" panose="020B0504030602030204"/>
              </a:rPr>
              <a:t> markers are useful in diagnosis as well as in monitoring the treatment</a:t>
            </a:r>
          </a:p>
          <a:p>
            <a:endParaRPr lang="en-US" sz="4400" dirty="0"/>
          </a:p>
        </p:txBody>
      </p:sp>
    </p:spTree>
    <p:extLst>
      <p:ext uri="{BB962C8B-B14F-4D97-AF65-F5344CB8AC3E}">
        <p14:creationId xmlns:p14="http://schemas.microsoft.com/office/powerpoint/2010/main" val="29293423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Hereditary Cancer</a:t>
            </a:r>
            <a:endParaRPr lang="en-IN" dirty="0"/>
          </a:p>
        </p:txBody>
      </p:sp>
      <p:graphicFrame>
        <p:nvGraphicFramePr>
          <p:cNvPr id="4" name="Content Placeholder 3"/>
          <p:cNvGraphicFramePr>
            <a:graphicFrameLocks noGrp="1"/>
          </p:cNvGraphicFramePr>
          <p:nvPr>
            <p:ph sz="quarter" idx="11"/>
            <p:extLst>
              <p:ext uri="{D42A27DB-BD31-4B8C-83A1-F6EECF244321}">
                <p14:modId xmlns:p14="http://schemas.microsoft.com/office/powerpoint/2010/main" val="466914621"/>
              </p:ext>
            </p:extLst>
          </p:nvPr>
        </p:nvGraphicFramePr>
        <p:xfrm>
          <a:off x="838200" y="846294"/>
          <a:ext cx="10515600" cy="5364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5679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Signs of Hereditary Cancers </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8</a:t>
            </a:fld>
            <a:endParaRPr lang="en-US"/>
          </a:p>
        </p:txBody>
      </p:sp>
      <p:pic>
        <p:nvPicPr>
          <p:cNvPr id="4" name="Picture 3"/>
          <p:cNvPicPr>
            <a:picLocks noChangeAspect="1"/>
          </p:cNvPicPr>
          <p:nvPr/>
        </p:nvPicPr>
        <p:blipFill>
          <a:blip r:embed="rId2"/>
          <a:stretch>
            <a:fillRect/>
          </a:stretch>
        </p:blipFill>
        <p:spPr>
          <a:xfrm>
            <a:off x="152400" y="939062"/>
            <a:ext cx="5603823" cy="5241628"/>
          </a:xfrm>
          <a:prstGeom prst="rect">
            <a:avLst/>
          </a:prstGeom>
        </p:spPr>
      </p:pic>
      <p:sp>
        <p:nvSpPr>
          <p:cNvPr id="5" name="TextBox 4"/>
          <p:cNvSpPr txBox="1"/>
          <p:nvPr/>
        </p:nvSpPr>
        <p:spPr>
          <a:xfrm>
            <a:off x="6096000" y="939062"/>
            <a:ext cx="5448300" cy="923330"/>
          </a:xfrm>
          <a:prstGeom prst="rect">
            <a:avLst/>
          </a:prstGeom>
          <a:noFill/>
        </p:spPr>
        <p:txBody>
          <a:bodyPr wrap="square" rtlCol="0">
            <a:spAutoFit/>
          </a:bodyPr>
          <a:lstStyle/>
          <a:p>
            <a:r>
              <a:rPr lang="en-IN" dirty="0" smtClean="0"/>
              <a:t>Covers 317 Genes</a:t>
            </a:r>
          </a:p>
          <a:p>
            <a:r>
              <a:rPr lang="en-IN" dirty="0" smtClean="0"/>
              <a:t>More than 25 cancer types and rare cancer screening</a:t>
            </a:r>
          </a:p>
          <a:p>
            <a:endParaRPr lang="en-IN" dirty="0"/>
          </a:p>
        </p:txBody>
      </p:sp>
      <p:graphicFrame>
        <p:nvGraphicFramePr>
          <p:cNvPr id="6" name="Content Placeholder 5"/>
          <p:cNvGraphicFramePr>
            <a:graphicFrameLocks/>
          </p:cNvGraphicFramePr>
          <p:nvPr>
            <p:extLst>
              <p:ext uri="{D42A27DB-BD31-4B8C-83A1-F6EECF244321}">
                <p14:modId xmlns:p14="http://schemas.microsoft.com/office/powerpoint/2010/main" val="3391156571"/>
              </p:ext>
            </p:extLst>
          </p:nvPr>
        </p:nvGraphicFramePr>
        <p:xfrm>
          <a:off x="6096000" y="2245434"/>
          <a:ext cx="4229100" cy="3935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268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2"/>
          <p:cNvSpPr txBox="1">
            <a:spLocks noGrp="1"/>
          </p:cNvSpPr>
          <p:nvPr>
            <p:ph type="title"/>
          </p:nvPr>
        </p:nvSpPr>
        <p:spPr>
          <a:prstGeom prst="rect">
            <a:avLst/>
          </a:prstGeom>
        </p:spPr>
        <p:txBody>
          <a:bodyPr vert="horz" wrap="square" lIns="0" tIns="137998" rIns="0" bIns="0" rtlCol="0">
            <a:spAutoFit/>
          </a:bodyPr>
          <a:lstStyle/>
          <a:p>
            <a:pPr marL="197485">
              <a:lnSpc>
                <a:spcPct val="100000"/>
              </a:lnSpc>
              <a:spcBef>
                <a:spcPts val="95"/>
              </a:spcBef>
            </a:pPr>
            <a:r>
              <a:rPr sz="2800" dirty="0"/>
              <a:t>Identifying</a:t>
            </a:r>
            <a:r>
              <a:rPr sz="2800" spc="-90" dirty="0"/>
              <a:t> </a:t>
            </a:r>
            <a:r>
              <a:rPr sz="2800" dirty="0"/>
              <a:t>Hereditary</a:t>
            </a:r>
            <a:r>
              <a:rPr sz="2800" spc="-114" dirty="0"/>
              <a:t> </a:t>
            </a:r>
            <a:r>
              <a:rPr sz="2800" dirty="0"/>
              <a:t>Cancer</a:t>
            </a:r>
            <a:r>
              <a:rPr sz="2800" spc="-120" dirty="0"/>
              <a:t> </a:t>
            </a:r>
            <a:r>
              <a:rPr sz="2800" dirty="0"/>
              <a:t>is</a:t>
            </a:r>
            <a:r>
              <a:rPr sz="2800" spc="-130" dirty="0"/>
              <a:t> </a:t>
            </a:r>
            <a:r>
              <a:rPr sz="2800" spc="-10" dirty="0"/>
              <a:t>Important</a:t>
            </a:r>
            <a:endParaRPr sz="2800" dirty="0"/>
          </a:p>
        </p:txBody>
      </p:sp>
      <p:sp>
        <p:nvSpPr>
          <p:cNvPr id="5" name="object 5"/>
          <p:cNvSpPr txBox="1"/>
          <p:nvPr/>
        </p:nvSpPr>
        <p:spPr>
          <a:xfrm>
            <a:off x="1104900" y="1018032"/>
            <a:ext cx="6466840" cy="636072"/>
          </a:xfrm>
          <a:prstGeom prst="rect">
            <a:avLst/>
          </a:prstGeom>
          <a:solidFill>
            <a:srgbClr val="CACED2"/>
          </a:solidFill>
          <a:ln w="9525">
            <a:solidFill>
              <a:srgbClr val="041F48"/>
            </a:solidFill>
          </a:ln>
        </p:spPr>
        <p:txBody>
          <a:bodyPr vert="horz" wrap="square" lIns="0" tIns="20320" rIns="0" bIns="0" rtlCol="0">
            <a:spAutoFit/>
          </a:bodyPr>
          <a:lstStyle/>
          <a:p>
            <a:pPr>
              <a:lnSpc>
                <a:spcPct val="100000"/>
              </a:lnSpc>
              <a:spcBef>
                <a:spcPts val="160"/>
              </a:spcBef>
            </a:pPr>
            <a:endParaRPr sz="2000" dirty="0">
              <a:latin typeface="Times New Roman"/>
              <a:cs typeface="Times New Roman"/>
            </a:endParaRPr>
          </a:p>
          <a:p>
            <a:pPr algn="ctr">
              <a:lnSpc>
                <a:spcPct val="100000"/>
              </a:lnSpc>
            </a:pPr>
            <a:r>
              <a:rPr sz="2000" b="1" dirty="0">
                <a:solidFill>
                  <a:srgbClr val="041F48"/>
                </a:solidFill>
                <a:latin typeface="Arial"/>
                <a:cs typeface="Arial"/>
              </a:rPr>
              <a:t>Genetic</a:t>
            </a:r>
            <a:r>
              <a:rPr sz="2000" b="1" spc="-35" dirty="0">
                <a:solidFill>
                  <a:srgbClr val="041F48"/>
                </a:solidFill>
                <a:latin typeface="Arial"/>
                <a:cs typeface="Arial"/>
              </a:rPr>
              <a:t> </a:t>
            </a:r>
            <a:r>
              <a:rPr sz="2000" b="1" dirty="0">
                <a:solidFill>
                  <a:srgbClr val="041F48"/>
                </a:solidFill>
                <a:latin typeface="Arial"/>
                <a:cs typeface="Arial"/>
              </a:rPr>
              <a:t>Risk</a:t>
            </a:r>
            <a:r>
              <a:rPr sz="2000" b="1" spc="-100" dirty="0">
                <a:solidFill>
                  <a:srgbClr val="041F48"/>
                </a:solidFill>
                <a:latin typeface="Arial"/>
                <a:cs typeface="Arial"/>
              </a:rPr>
              <a:t> </a:t>
            </a:r>
            <a:r>
              <a:rPr sz="2000" b="1" dirty="0">
                <a:solidFill>
                  <a:srgbClr val="041F48"/>
                </a:solidFill>
                <a:latin typeface="Arial"/>
                <a:cs typeface="Arial"/>
              </a:rPr>
              <a:t>Assessment</a:t>
            </a:r>
            <a:r>
              <a:rPr sz="2000" b="1" spc="-10" dirty="0">
                <a:solidFill>
                  <a:srgbClr val="041F48"/>
                </a:solidFill>
                <a:latin typeface="Arial"/>
                <a:cs typeface="Arial"/>
              </a:rPr>
              <a:t> </a:t>
            </a:r>
            <a:r>
              <a:rPr sz="2000" b="1" dirty="0">
                <a:solidFill>
                  <a:srgbClr val="041F48"/>
                </a:solidFill>
                <a:latin typeface="Arial"/>
                <a:cs typeface="Arial"/>
              </a:rPr>
              <a:t>=</a:t>
            </a:r>
            <a:r>
              <a:rPr sz="2000" b="1" spc="340" dirty="0">
                <a:solidFill>
                  <a:srgbClr val="041F48"/>
                </a:solidFill>
                <a:latin typeface="Arial"/>
                <a:cs typeface="Arial"/>
              </a:rPr>
              <a:t> </a:t>
            </a:r>
            <a:r>
              <a:rPr sz="2000" b="1" dirty="0">
                <a:solidFill>
                  <a:srgbClr val="041F48"/>
                </a:solidFill>
                <a:latin typeface="Arial"/>
                <a:cs typeface="Arial"/>
              </a:rPr>
              <a:t>Personalized</a:t>
            </a:r>
            <a:r>
              <a:rPr sz="2000" b="1" spc="-50" dirty="0">
                <a:solidFill>
                  <a:srgbClr val="041F48"/>
                </a:solidFill>
                <a:latin typeface="Arial"/>
                <a:cs typeface="Arial"/>
              </a:rPr>
              <a:t> </a:t>
            </a:r>
            <a:r>
              <a:rPr sz="2000" b="1" spc="-10" dirty="0">
                <a:solidFill>
                  <a:srgbClr val="041F48"/>
                </a:solidFill>
                <a:latin typeface="Arial"/>
                <a:cs typeface="Arial"/>
              </a:rPr>
              <a:t>Medicine</a:t>
            </a:r>
            <a:endParaRPr sz="2000" dirty="0">
              <a:latin typeface="Arial"/>
              <a:cs typeface="Arial"/>
            </a:endParaRPr>
          </a:p>
        </p:txBody>
      </p:sp>
      <p:sp>
        <p:nvSpPr>
          <p:cNvPr id="6" name="object 6"/>
          <p:cNvSpPr txBox="1"/>
          <p:nvPr/>
        </p:nvSpPr>
        <p:spPr>
          <a:xfrm>
            <a:off x="228600" y="2523744"/>
            <a:ext cx="1524000" cy="1150315"/>
          </a:xfrm>
          <a:prstGeom prst="rect">
            <a:avLst/>
          </a:prstGeom>
          <a:ln w="9525">
            <a:solidFill>
              <a:srgbClr val="041F48"/>
            </a:solidFill>
          </a:ln>
        </p:spPr>
        <p:txBody>
          <a:bodyPr vert="horz" wrap="square" lIns="0" tIns="41910" rIns="0" bIns="0" rtlCol="0">
            <a:spAutoFit/>
          </a:bodyPr>
          <a:lstStyle/>
          <a:p>
            <a:pPr algn="ctr">
              <a:lnSpc>
                <a:spcPct val="100000"/>
              </a:lnSpc>
              <a:spcBef>
                <a:spcPts val="330"/>
              </a:spcBef>
            </a:pPr>
            <a:r>
              <a:rPr dirty="0">
                <a:solidFill>
                  <a:srgbClr val="041F48"/>
                </a:solidFill>
                <a:latin typeface="Arial MT"/>
                <a:cs typeface="Arial MT"/>
              </a:rPr>
              <a:t>Family</a:t>
            </a:r>
            <a:r>
              <a:rPr spc="-45" dirty="0">
                <a:solidFill>
                  <a:srgbClr val="041F48"/>
                </a:solidFill>
                <a:latin typeface="Arial MT"/>
                <a:cs typeface="Arial MT"/>
              </a:rPr>
              <a:t> </a:t>
            </a:r>
            <a:r>
              <a:rPr spc="-10" dirty="0">
                <a:solidFill>
                  <a:srgbClr val="041F48"/>
                </a:solidFill>
                <a:latin typeface="Arial MT"/>
                <a:cs typeface="Arial MT"/>
              </a:rPr>
              <a:t>History</a:t>
            </a:r>
            <a:endParaRPr dirty="0">
              <a:latin typeface="Arial MT"/>
              <a:cs typeface="Arial MT"/>
            </a:endParaRPr>
          </a:p>
          <a:p>
            <a:pPr algn="ctr">
              <a:lnSpc>
                <a:spcPct val="100000"/>
              </a:lnSpc>
            </a:pPr>
            <a:r>
              <a:rPr spc="-50" dirty="0">
                <a:solidFill>
                  <a:srgbClr val="041F48"/>
                </a:solidFill>
                <a:latin typeface="Arial MT"/>
                <a:cs typeface="Arial MT"/>
              </a:rPr>
              <a:t>+</a:t>
            </a:r>
            <a:endParaRPr dirty="0">
              <a:latin typeface="Arial MT"/>
              <a:cs typeface="Arial MT"/>
            </a:endParaRPr>
          </a:p>
          <a:p>
            <a:pPr algn="ctr">
              <a:lnSpc>
                <a:spcPct val="100000"/>
              </a:lnSpc>
            </a:pPr>
            <a:r>
              <a:rPr dirty="0">
                <a:solidFill>
                  <a:srgbClr val="041F48"/>
                </a:solidFill>
                <a:latin typeface="Arial MT"/>
                <a:cs typeface="Arial MT"/>
              </a:rPr>
              <a:t>Genetic</a:t>
            </a:r>
            <a:r>
              <a:rPr spc="-105" dirty="0">
                <a:solidFill>
                  <a:srgbClr val="041F48"/>
                </a:solidFill>
                <a:latin typeface="Arial MT"/>
                <a:cs typeface="Arial MT"/>
              </a:rPr>
              <a:t> </a:t>
            </a:r>
            <a:r>
              <a:rPr spc="-10" dirty="0">
                <a:solidFill>
                  <a:srgbClr val="041F48"/>
                </a:solidFill>
                <a:latin typeface="Arial MT"/>
                <a:cs typeface="Arial MT"/>
              </a:rPr>
              <a:t>Testing</a:t>
            </a:r>
            <a:endParaRPr dirty="0">
              <a:latin typeface="Arial MT"/>
              <a:cs typeface="Arial MT"/>
            </a:endParaRPr>
          </a:p>
        </p:txBody>
      </p:sp>
      <p:sp>
        <p:nvSpPr>
          <p:cNvPr id="7" name="object 7"/>
          <p:cNvSpPr/>
          <p:nvPr/>
        </p:nvSpPr>
        <p:spPr>
          <a:xfrm>
            <a:off x="3649074" y="2101877"/>
            <a:ext cx="744220" cy="76200"/>
          </a:xfrm>
          <a:custGeom>
            <a:avLst/>
            <a:gdLst/>
            <a:ahLst/>
            <a:cxnLst/>
            <a:rect l="l" t="t" r="r" b="b"/>
            <a:pathLst>
              <a:path w="744220" h="76200">
                <a:moveTo>
                  <a:pt x="667512" y="0"/>
                </a:moveTo>
                <a:lnTo>
                  <a:pt x="667512" y="76200"/>
                </a:lnTo>
                <a:lnTo>
                  <a:pt x="731012" y="44450"/>
                </a:lnTo>
                <a:lnTo>
                  <a:pt x="680212" y="44450"/>
                </a:lnTo>
                <a:lnTo>
                  <a:pt x="680212" y="31750"/>
                </a:lnTo>
                <a:lnTo>
                  <a:pt x="731012" y="31750"/>
                </a:lnTo>
                <a:lnTo>
                  <a:pt x="667512" y="0"/>
                </a:lnTo>
                <a:close/>
              </a:path>
              <a:path w="744220" h="76200">
                <a:moveTo>
                  <a:pt x="667512" y="31750"/>
                </a:moveTo>
                <a:lnTo>
                  <a:pt x="0" y="31750"/>
                </a:lnTo>
                <a:lnTo>
                  <a:pt x="0" y="44450"/>
                </a:lnTo>
                <a:lnTo>
                  <a:pt x="667512" y="44450"/>
                </a:lnTo>
                <a:lnTo>
                  <a:pt x="667512" y="31750"/>
                </a:lnTo>
                <a:close/>
              </a:path>
              <a:path w="744220" h="76200">
                <a:moveTo>
                  <a:pt x="731012" y="31750"/>
                </a:moveTo>
                <a:lnTo>
                  <a:pt x="680212" y="31750"/>
                </a:lnTo>
                <a:lnTo>
                  <a:pt x="680212" y="44450"/>
                </a:lnTo>
                <a:lnTo>
                  <a:pt x="731012" y="44450"/>
                </a:lnTo>
                <a:lnTo>
                  <a:pt x="743712" y="38100"/>
                </a:lnTo>
                <a:lnTo>
                  <a:pt x="731012" y="31750"/>
                </a:lnTo>
                <a:close/>
              </a:path>
            </a:pathLst>
          </a:custGeom>
          <a:solidFill>
            <a:srgbClr val="041F48"/>
          </a:solidFill>
        </p:spPr>
        <p:txBody>
          <a:bodyPr wrap="square" lIns="0" tIns="0" rIns="0" bIns="0" rtlCol="0"/>
          <a:lstStyle/>
          <a:p>
            <a:endParaRPr sz="2400"/>
          </a:p>
        </p:txBody>
      </p:sp>
      <p:sp>
        <p:nvSpPr>
          <p:cNvPr id="8" name="object 8"/>
          <p:cNvSpPr/>
          <p:nvPr/>
        </p:nvSpPr>
        <p:spPr>
          <a:xfrm>
            <a:off x="3569208" y="3044951"/>
            <a:ext cx="629920" cy="76200"/>
          </a:xfrm>
          <a:custGeom>
            <a:avLst/>
            <a:gdLst/>
            <a:ahLst/>
            <a:cxnLst/>
            <a:rect l="l" t="t" r="r" b="b"/>
            <a:pathLst>
              <a:path w="629920" h="76200">
                <a:moveTo>
                  <a:pt x="553212" y="0"/>
                </a:moveTo>
                <a:lnTo>
                  <a:pt x="553212" y="76200"/>
                </a:lnTo>
                <a:lnTo>
                  <a:pt x="616712" y="44450"/>
                </a:lnTo>
                <a:lnTo>
                  <a:pt x="565912" y="44450"/>
                </a:lnTo>
                <a:lnTo>
                  <a:pt x="565912" y="31750"/>
                </a:lnTo>
                <a:lnTo>
                  <a:pt x="616712" y="31750"/>
                </a:lnTo>
                <a:lnTo>
                  <a:pt x="553212" y="0"/>
                </a:lnTo>
                <a:close/>
              </a:path>
              <a:path w="629920" h="76200">
                <a:moveTo>
                  <a:pt x="553212" y="31750"/>
                </a:moveTo>
                <a:lnTo>
                  <a:pt x="0" y="31750"/>
                </a:lnTo>
                <a:lnTo>
                  <a:pt x="0" y="44450"/>
                </a:lnTo>
                <a:lnTo>
                  <a:pt x="553212" y="44450"/>
                </a:lnTo>
                <a:lnTo>
                  <a:pt x="553212" y="31750"/>
                </a:lnTo>
                <a:close/>
              </a:path>
              <a:path w="629920" h="76200">
                <a:moveTo>
                  <a:pt x="616712" y="31750"/>
                </a:moveTo>
                <a:lnTo>
                  <a:pt x="565912" y="31750"/>
                </a:lnTo>
                <a:lnTo>
                  <a:pt x="565912" y="44450"/>
                </a:lnTo>
                <a:lnTo>
                  <a:pt x="616712" y="44450"/>
                </a:lnTo>
                <a:lnTo>
                  <a:pt x="629412" y="38100"/>
                </a:lnTo>
                <a:lnTo>
                  <a:pt x="616712" y="31750"/>
                </a:lnTo>
                <a:close/>
              </a:path>
            </a:pathLst>
          </a:custGeom>
          <a:solidFill>
            <a:srgbClr val="041F48"/>
          </a:solidFill>
        </p:spPr>
        <p:txBody>
          <a:bodyPr wrap="square" lIns="0" tIns="0" rIns="0" bIns="0" rtlCol="0"/>
          <a:lstStyle/>
          <a:p>
            <a:endParaRPr sz="2400"/>
          </a:p>
        </p:txBody>
      </p:sp>
      <p:sp>
        <p:nvSpPr>
          <p:cNvPr id="9" name="object 9"/>
          <p:cNvSpPr/>
          <p:nvPr/>
        </p:nvSpPr>
        <p:spPr>
          <a:xfrm>
            <a:off x="3987384" y="4054505"/>
            <a:ext cx="515620" cy="76200"/>
          </a:xfrm>
          <a:custGeom>
            <a:avLst/>
            <a:gdLst/>
            <a:ahLst/>
            <a:cxnLst/>
            <a:rect l="l" t="t" r="r" b="b"/>
            <a:pathLst>
              <a:path w="515620" h="76200">
                <a:moveTo>
                  <a:pt x="438912" y="0"/>
                </a:moveTo>
                <a:lnTo>
                  <a:pt x="438912" y="76200"/>
                </a:lnTo>
                <a:lnTo>
                  <a:pt x="502412" y="44450"/>
                </a:lnTo>
                <a:lnTo>
                  <a:pt x="451612" y="44450"/>
                </a:lnTo>
                <a:lnTo>
                  <a:pt x="451612" y="31750"/>
                </a:lnTo>
                <a:lnTo>
                  <a:pt x="502412" y="31750"/>
                </a:lnTo>
                <a:lnTo>
                  <a:pt x="438912" y="0"/>
                </a:lnTo>
                <a:close/>
              </a:path>
              <a:path w="515620" h="76200">
                <a:moveTo>
                  <a:pt x="438912" y="31750"/>
                </a:moveTo>
                <a:lnTo>
                  <a:pt x="0" y="31750"/>
                </a:lnTo>
                <a:lnTo>
                  <a:pt x="0" y="44450"/>
                </a:lnTo>
                <a:lnTo>
                  <a:pt x="438912" y="44450"/>
                </a:lnTo>
                <a:lnTo>
                  <a:pt x="438912" y="31750"/>
                </a:lnTo>
                <a:close/>
              </a:path>
              <a:path w="515620" h="76200">
                <a:moveTo>
                  <a:pt x="502412" y="31750"/>
                </a:moveTo>
                <a:lnTo>
                  <a:pt x="451612" y="31750"/>
                </a:lnTo>
                <a:lnTo>
                  <a:pt x="451612" y="44450"/>
                </a:lnTo>
                <a:lnTo>
                  <a:pt x="502412" y="44450"/>
                </a:lnTo>
                <a:lnTo>
                  <a:pt x="515112" y="38100"/>
                </a:lnTo>
                <a:lnTo>
                  <a:pt x="502412" y="31750"/>
                </a:lnTo>
                <a:close/>
              </a:path>
            </a:pathLst>
          </a:custGeom>
          <a:solidFill>
            <a:srgbClr val="041F48"/>
          </a:solidFill>
        </p:spPr>
        <p:txBody>
          <a:bodyPr wrap="square" lIns="0" tIns="0" rIns="0" bIns="0" rtlCol="0"/>
          <a:lstStyle/>
          <a:p>
            <a:endParaRPr sz="2400"/>
          </a:p>
        </p:txBody>
      </p:sp>
      <p:sp>
        <p:nvSpPr>
          <p:cNvPr id="10" name="object 10"/>
          <p:cNvSpPr/>
          <p:nvPr/>
        </p:nvSpPr>
        <p:spPr>
          <a:xfrm>
            <a:off x="1735963" y="2225039"/>
            <a:ext cx="690245" cy="690245"/>
          </a:xfrm>
          <a:custGeom>
            <a:avLst/>
            <a:gdLst/>
            <a:ahLst/>
            <a:cxnLst/>
            <a:rect l="l" t="t" r="r" b="b"/>
            <a:pathLst>
              <a:path w="690244" h="690244">
                <a:moveTo>
                  <a:pt x="631951" y="49403"/>
                </a:moveTo>
                <a:lnTo>
                  <a:pt x="622875" y="58355"/>
                </a:lnTo>
                <a:lnTo>
                  <a:pt x="0" y="681355"/>
                </a:lnTo>
                <a:lnTo>
                  <a:pt x="8889" y="690245"/>
                </a:lnTo>
                <a:lnTo>
                  <a:pt x="640904" y="58355"/>
                </a:lnTo>
                <a:lnTo>
                  <a:pt x="631951" y="49403"/>
                </a:lnTo>
                <a:close/>
              </a:path>
              <a:path w="690244" h="690244">
                <a:moveTo>
                  <a:pt x="676782" y="40386"/>
                </a:moveTo>
                <a:lnTo>
                  <a:pt x="640842" y="40386"/>
                </a:lnTo>
                <a:lnTo>
                  <a:pt x="649859" y="49403"/>
                </a:lnTo>
                <a:lnTo>
                  <a:pt x="640904" y="58355"/>
                </a:lnTo>
                <a:lnTo>
                  <a:pt x="663320" y="80772"/>
                </a:lnTo>
                <a:lnTo>
                  <a:pt x="676782" y="40386"/>
                </a:lnTo>
                <a:close/>
              </a:path>
              <a:path w="690244" h="690244">
                <a:moveTo>
                  <a:pt x="640842" y="40386"/>
                </a:moveTo>
                <a:lnTo>
                  <a:pt x="631951" y="49403"/>
                </a:lnTo>
                <a:lnTo>
                  <a:pt x="640904" y="58355"/>
                </a:lnTo>
                <a:lnTo>
                  <a:pt x="649859" y="49403"/>
                </a:lnTo>
                <a:lnTo>
                  <a:pt x="640842" y="40386"/>
                </a:lnTo>
                <a:close/>
              </a:path>
              <a:path w="690244" h="690244">
                <a:moveTo>
                  <a:pt x="690244" y="0"/>
                </a:moveTo>
                <a:lnTo>
                  <a:pt x="609473" y="26924"/>
                </a:lnTo>
                <a:lnTo>
                  <a:pt x="631951" y="49403"/>
                </a:lnTo>
                <a:lnTo>
                  <a:pt x="640842" y="40386"/>
                </a:lnTo>
                <a:lnTo>
                  <a:pt x="676782" y="40386"/>
                </a:lnTo>
                <a:lnTo>
                  <a:pt x="690244" y="0"/>
                </a:lnTo>
                <a:close/>
              </a:path>
            </a:pathLst>
          </a:custGeom>
          <a:solidFill>
            <a:srgbClr val="041F48"/>
          </a:solidFill>
        </p:spPr>
        <p:txBody>
          <a:bodyPr wrap="square" lIns="0" tIns="0" rIns="0" bIns="0" rtlCol="0"/>
          <a:lstStyle/>
          <a:p>
            <a:endParaRPr sz="2400"/>
          </a:p>
        </p:txBody>
      </p:sp>
      <p:sp>
        <p:nvSpPr>
          <p:cNvPr id="11" name="object 11"/>
          <p:cNvSpPr/>
          <p:nvPr/>
        </p:nvSpPr>
        <p:spPr>
          <a:xfrm>
            <a:off x="1785492" y="3239389"/>
            <a:ext cx="520700" cy="746125"/>
          </a:xfrm>
          <a:custGeom>
            <a:avLst/>
            <a:gdLst/>
            <a:ahLst/>
            <a:cxnLst/>
            <a:rect l="l" t="t" r="r" b="b"/>
            <a:pathLst>
              <a:path w="520700" h="746125">
                <a:moveTo>
                  <a:pt x="471652" y="686853"/>
                </a:moveTo>
                <a:lnTo>
                  <a:pt x="445515" y="704989"/>
                </a:lnTo>
                <a:lnTo>
                  <a:pt x="520319" y="745871"/>
                </a:lnTo>
                <a:lnTo>
                  <a:pt x="513299" y="697318"/>
                </a:lnTo>
                <a:lnTo>
                  <a:pt x="478917" y="697318"/>
                </a:lnTo>
                <a:lnTo>
                  <a:pt x="471652" y="686853"/>
                </a:lnTo>
                <a:close/>
              </a:path>
              <a:path w="520700" h="746125">
                <a:moveTo>
                  <a:pt x="482073" y="679622"/>
                </a:moveTo>
                <a:lnTo>
                  <a:pt x="471652" y="686853"/>
                </a:lnTo>
                <a:lnTo>
                  <a:pt x="478917" y="697318"/>
                </a:lnTo>
                <a:lnTo>
                  <a:pt x="489331" y="690079"/>
                </a:lnTo>
                <a:lnTo>
                  <a:pt x="482073" y="679622"/>
                </a:lnTo>
                <a:close/>
              </a:path>
              <a:path w="520700" h="746125">
                <a:moveTo>
                  <a:pt x="508126" y="661543"/>
                </a:moveTo>
                <a:lnTo>
                  <a:pt x="482073" y="679622"/>
                </a:lnTo>
                <a:lnTo>
                  <a:pt x="489331" y="690079"/>
                </a:lnTo>
                <a:lnTo>
                  <a:pt x="478917" y="697318"/>
                </a:lnTo>
                <a:lnTo>
                  <a:pt x="513299" y="697318"/>
                </a:lnTo>
                <a:lnTo>
                  <a:pt x="508126" y="661543"/>
                </a:lnTo>
                <a:close/>
              </a:path>
              <a:path w="520700" h="746125">
                <a:moveTo>
                  <a:pt x="10413" y="0"/>
                </a:moveTo>
                <a:lnTo>
                  <a:pt x="0" y="7366"/>
                </a:lnTo>
                <a:lnTo>
                  <a:pt x="471652" y="686853"/>
                </a:lnTo>
                <a:lnTo>
                  <a:pt x="482073" y="679622"/>
                </a:lnTo>
                <a:lnTo>
                  <a:pt x="10413" y="0"/>
                </a:lnTo>
                <a:close/>
              </a:path>
            </a:pathLst>
          </a:custGeom>
          <a:solidFill>
            <a:srgbClr val="041F48"/>
          </a:solidFill>
        </p:spPr>
        <p:txBody>
          <a:bodyPr wrap="square" lIns="0" tIns="0" rIns="0" bIns="0" rtlCol="0"/>
          <a:lstStyle/>
          <a:p>
            <a:endParaRPr sz="2400"/>
          </a:p>
        </p:txBody>
      </p:sp>
      <p:sp>
        <p:nvSpPr>
          <p:cNvPr id="12" name="object 12"/>
          <p:cNvSpPr/>
          <p:nvPr/>
        </p:nvSpPr>
        <p:spPr>
          <a:xfrm>
            <a:off x="1872615" y="3093118"/>
            <a:ext cx="457200" cy="76200"/>
          </a:xfrm>
          <a:custGeom>
            <a:avLst/>
            <a:gdLst/>
            <a:ahLst/>
            <a:cxnLst/>
            <a:rect l="l" t="t" r="r" b="b"/>
            <a:pathLst>
              <a:path w="457200" h="76200">
                <a:moveTo>
                  <a:pt x="381000" y="0"/>
                </a:moveTo>
                <a:lnTo>
                  <a:pt x="381000" y="76200"/>
                </a:lnTo>
                <a:lnTo>
                  <a:pt x="444500" y="44450"/>
                </a:lnTo>
                <a:lnTo>
                  <a:pt x="393700" y="44450"/>
                </a:lnTo>
                <a:lnTo>
                  <a:pt x="393700" y="31750"/>
                </a:lnTo>
                <a:lnTo>
                  <a:pt x="444500" y="31750"/>
                </a:lnTo>
                <a:lnTo>
                  <a:pt x="381000" y="0"/>
                </a:lnTo>
                <a:close/>
              </a:path>
              <a:path w="457200" h="76200">
                <a:moveTo>
                  <a:pt x="381000" y="31750"/>
                </a:moveTo>
                <a:lnTo>
                  <a:pt x="0" y="31750"/>
                </a:lnTo>
                <a:lnTo>
                  <a:pt x="0" y="44450"/>
                </a:lnTo>
                <a:lnTo>
                  <a:pt x="381000" y="44450"/>
                </a:lnTo>
                <a:lnTo>
                  <a:pt x="381000" y="31750"/>
                </a:lnTo>
                <a:close/>
              </a:path>
              <a:path w="457200" h="76200">
                <a:moveTo>
                  <a:pt x="444500" y="31750"/>
                </a:moveTo>
                <a:lnTo>
                  <a:pt x="393700" y="31750"/>
                </a:lnTo>
                <a:lnTo>
                  <a:pt x="393700" y="44450"/>
                </a:lnTo>
                <a:lnTo>
                  <a:pt x="444500" y="44450"/>
                </a:lnTo>
                <a:lnTo>
                  <a:pt x="457200" y="38100"/>
                </a:lnTo>
                <a:lnTo>
                  <a:pt x="444500" y="31750"/>
                </a:lnTo>
                <a:close/>
              </a:path>
            </a:pathLst>
          </a:custGeom>
          <a:solidFill>
            <a:srgbClr val="041F48"/>
          </a:solidFill>
        </p:spPr>
        <p:txBody>
          <a:bodyPr wrap="square" lIns="0" tIns="0" rIns="0" bIns="0" rtlCol="0"/>
          <a:lstStyle/>
          <a:p>
            <a:endParaRPr sz="2400"/>
          </a:p>
        </p:txBody>
      </p:sp>
      <p:sp>
        <p:nvSpPr>
          <p:cNvPr id="13" name="object 13"/>
          <p:cNvSpPr txBox="1"/>
          <p:nvPr/>
        </p:nvSpPr>
        <p:spPr>
          <a:xfrm>
            <a:off x="4427220" y="2778251"/>
            <a:ext cx="2188845" cy="873316"/>
          </a:xfrm>
          <a:prstGeom prst="rect">
            <a:avLst/>
          </a:prstGeom>
          <a:solidFill>
            <a:srgbClr val="CCEBFF"/>
          </a:solidFill>
          <a:ln w="9525">
            <a:solidFill>
              <a:srgbClr val="041F48"/>
            </a:solidFill>
          </a:ln>
        </p:spPr>
        <p:txBody>
          <a:bodyPr vert="horz" wrap="square" lIns="0" tIns="41910" rIns="0" bIns="0" rtlCol="0">
            <a:spAutoFit/>
          </a:bodyPr>
          <a:lstStyle/>
          <a:p>
            <a:pPr marL="91440">
              <a:lnSpc>
                <a:spcPct val="100000"/>
              </a:lnSpc>
              <a:spcBef>
                <a:spcPts val="330"/>
              </a:spcBef>
            </a:pPr>
            <a:r>
              <a:rPr spc="-10" dirty="0">
                <a:solidFill>
                  <a:srgbClr val="041F48"/>
                </a:solidFill>
                <a:latin typeface="Arial MT"/>
                <a:cs typeface="Arial MT"/>
              </a:rPr>
              <a:t>Personalized</a:t>
            </a:r>
            <a:r>
              <a:rPr spc="15" dirty="0">
                <a:solidFill>
                  <a:srgbClr val="041F48"/>
                </a:solidFill>
                <a:latin typeface="Arial MT"/>
                <a:cs typeface="Arial MT"/>
              </a:rPr>
              <a:t> </a:t>
            </a:r>
            <a:r>
              <a:rPr spc="-10" dirty="0">
                <a:solidFill>
                  <a:srgbClr val="041F48"/>
                </a:solidFill>
                <a:latin typeface="Arial MT"/>
                <a:cs typeface="Arial MT"/>
              </a:rPr>
              <a:t>screening</a:t>
            </a:r>
            <a:endParaRPr>
              <a:latin typeface="Arial MT"/>
              <a:cs typeface="Arial MT"/>
            </a:endParaRPr>
          </a:p>
          <a:p>
            <a:pPr marL="91440">
              <a:lnSpc>
                <a:spcPct val="100000"/>
              </a:lnSpc>
            </a:pPr>
            <a:r>
              <a:rPr dirty="0">
                <a:solidFill>
                  <a:srgbClr val="041F48"/>
                </a:solidFill>
                <a:latin typeface="Arial MT"/>
                <a:cs typeface="Arial MT"/>
              </a:rPr>
              <a:t>and</a:t>
            </a:r>
            <a:r>
              <a:rPr spc="-25" dirty="0">
                <a:solidFill>
                  <a:srgbClr val="041F48"/>
                </a:solidFill>
                <a:latin typeface="Arial MT"/>
                <a:cs typeface="Arial MT"/>
              </a:rPr>
              <a:t> </a:t>
            </a:r>
            <a:r>
              <a:rPr dirty="0">
                <a:solidFill>
                  <a:srgbClr val="041F48"/>
                </a:solidFill>
                <a:latin typeface="Arial MT"/>
                <a:cs typeface="Arial MT"/>
              </a:rPr>
              <a:t>risk</a:t>
            </a:r>
            <a:r>
              <a:rPr spc="-35" dirty="0">
                <a:solidFill>
                  <a:srgbClr val="041F48"/>
                </a:solidFill>
                <a:latin typeface="Arial MT"/>
                <a:cs typeface="Arial MT"/>
              </a:rPr>
              <a:t> </a:t>
            </a:r>
            <a:r>
              <a:rPr spc="-10" dirty="0">
                <a:solidFill>
                  <a:srgbClr val="041F48"/>
                </a:solidFill>
                <a:latin typeface="Arial MT"/>
                <a:cs typeface="Arial MT"/>
              </a:rPr>
              <a:t>reduction</a:t>
            </a:r>
            <a:endParaRPr>
              <a:latin typeface="Arial MT"/>
              <a:cs typeface="Arial MT"/>
            </a:endParaRPr>
          </a:p>
        </p:txBody>
      </p:sp>
      <p:sp>
        <p:nvSpPr>
          <p:cNvPr id="14" name="object 17"/>
          <p:cNvSpPr txBox="1"/>
          <p:nvPr/>
        </p:nvSpPr>
        <p:spPr>
          <a:xfrm>
            <a:off x="4431982" y="3664966"/>
            <a:ext cx="2549525" cy="1674817"/>
          </a:xfrm>
          <a:prstGeom prst="rect">
            <a:avLst/>
          </a:prstGeom>
        </p:spPr>
        <p:txBody>
          <a:bodyPr vert="horz" wrap="square" lIns="0" tIns="12700" rIns="0" bIns="0" rtlCol="0">
            <a:spAutoFit/>
          </a:bodyPr>
          <a:lstStyle/>
          <a:p>
            <a:pPr marL="86360" marR="875030">
              <a:lnSpc>
                <a:spcPct val="100000"/>
              </a:lnSpc>
              <a:spcBef>
                <a:spcPts val="100"/>
              </a:spcBef>
            </a:pPr>
            <a:r>
              <a:rPr dirty="0">
                <a:solidFill>
                  <a:srgbClr val="041F48"/>
                </a:solidFill>
                <a:latin typeface="Arial MT"/>
                <a:cs typeface="Arial MT"/>
              </a:rPr>
              <a:t>Genetic</a:t>
            </a:r>
            <a:r>
              <a:rPr spc="-70" dirty="0">
                <a:solidFill>
                  <a:srgbClr val="041F48"/>
                </a:solidFill>
                <a:latin typeface="Arial MT"/>
                <a:cs typeface="Arial MT"/>
              </a:rPr>
              <a:t> </a:t>
            </a:r>
            <a:r>
              <a:rPr spc="-10" dirty="0">
                <a:solidFill>
                  <a:srgbClr val="041F48"/>
                </a:solidFill>
                <a:latin typeface="Arial MT"/>
                <a:cs typeface="Arial MT"/>
              </a:rPr>
              <a:t>evaluation </a:t>
            </a:r>
            <a:r>
              <a:rPr dirty="0">
                <a:solidFill>
                  <a:srgbClr val="041F48"/>
                </a:solidFill>
                <a:latin typeface="Arial MT"/>
                <a:cs typeface="Arial MT"/>
              </a:rPr>
              <a:t>with</a:t>
            </a:r>
            <a:r>
              <a:rPr spc="-40" dirty="0">
                <a:solidFill>
                  <a:srgbClr val="041F48"/>
                </a:solidFill>
                <a:latin typeface="Arial MT"/>
                <a:cs typeface="Arial MT"/>
              </a:rPr>
              <a:t> </a:t>
            </a:r>
            <a:r>
              <a:rPr spc="-10" dirty="0">
                <a:solidFill>
                  <a:srgbClr val="041F48"/>
                </a:solidFill>
                <a:latin typeface="Arial MT"/>
                <a:cs typeface="Arial MT"/>
              </a:rPr>
              <a:t>personalized</a:t>
            </a:r>
            <a:endParaRPr>
              <a:latin typeface="Arial MT"/>
              <a:cs typeface="Arial MT"/>
            </a:endParaRPr>
          </a:p>
          <a:p>
            <a:pPr marL="86360">
              <a:lnSpc>
                <a:spcPct val="100000"/>
              </a:lnSpc>
            </a:pPr>
            <a:r>
              <a:rPr dirty="0">
                <a:solidFill>
                  <a:srgbClr val="041F48"/>
                </a:solidFill>
                <a:latin typeface="Arial MT"/>
                <a:cs typeface="Arial MT"/>
              </a:rPr>
              <a:t>screening,</a:t>
            </a:r>
            <a:r>
              <a:rPr spc="-75" dirty="0">
                <a:solidFill>
                  <a:srgbClr val="041F48"/>
                </a:solidFill>
                <a:latin typeface="Arial MT"/>
                <a:cs typeface="Arial MT"/>
              </a:rPr>
              <a:t> </a:t>
            </a:r>
            <a:r>
              <a:rPr dirty="0">
                <a:solidFill>
                  <a:srgbClr val="041F48"/>
                </a:solidFill>
                <a:latin typeface="Arial MT"/>
                <a:cs typeface="Arial MT"/>
              </a:rPr>
              <a:t>risk</a:t>
            </a:r>
            <a:r>
              <a:rPr spc="-40" dirty="0">
                <a:solidFill>
                  <a:srgbClr val="041F48"/>
                </a:solidFill>
                <a:latin typeface="Arial MT"/>
                <a:cs typeface="Arial MT"/>
              </a:rPr>
              <a:t> </a:t>
            </a:r>
            <a:r>
              <a:rPr spc="-10" dirty="0">
                <a:solidFill>
                  <a:srgbClr val="041F48"/>
                </a:solidFill>
                <a:latin typeface="Arial MT"/>
                <a:cs typeface="Arial MT"/>
              </a:rPr>
              <a:t>reduction,</a:t>
            </a:r>
            <a:endParaRPr>
              <a:latin typeface="Arial MT"/>
              <a:cs typeface="Arial MT"/>
            </a:endParaRPr>
          </a:p>
          <a:p>
            <a:pPr marL="86360">
              <a:lnSpc>
                <a:spcPct val="100000"/>
              </a:lnSpc>
            </a:pPr>
            <a:r>
              <a:rPr dirty="0">
                <a:solidFill>
                  <a:srgbClr val="041F48"/>
                </a:solidFill>
                <a:latin typeface="Arial MT"/>
                <a:cs typeface="Arial MT"/>
              </a:rPr>
              <a:t>and</a:t>
            </a:r>
            <a:r>
              <a:rPr spc="-35" dirty="0">
                <a:solidFill>
                  <a:srgbClr val="041F48"/>
                </a:solidFill>
                <a:latin typeface="Arial MT"/>
                <a:cs typeface="Arial MT"/>
              </a:rPr>
              <a:t> </a:t>
            </a:r>
            <a:r>
              <a:rPr spc="-10" dirty="0">
                <a:solidFill>
                  <a:srgbClr val="041F48"/>
                </a:solidFill>
                <a:latin typeface="Arial MT"/>
                <a:cs typeface="Arial MT"/>
              </a:rPr>
              <a:t>treatment</a:t>
            </a:r>
            <a:endParaRPr>
              <a:latin typeface="Arial MT"/>
              <a:cs typeface="Arial MT"/>
            </a:endParaRPr>
          </a:p>
        </p:txBody>
      </p:sp>
      <p:sp>
        <p:nvSpPr>
          <p:cNvPr id="15" name="object 18"/>
          <p:cNvSpPr txBox="1"/>
          <p:nvPr/>
        </p:nvSpPr>
        <p:spPr>
          <a:xfrm>
            <a:off x="4427220" y="1920239"/>
            <a:ext cx="2230120" cy="596317"/>
          </a:xfrm>
          <a:prstGeom prst="rect">
            <a:avLst/>
          </a:prstGeom>
          <a:solidFill>
            <a:srgbClr val="FFFF99"/>
          </a:solidFill>
          <a:ln w="9525">
            <a:solidFill>
              <a:srgbClr val="041F48"/>
            </a:solidFill>
          </a:ln>
        </p:spPr>
        <p:txBody>
          <a:bodyPr vert="horz" wrap="square" lIns="0" tIns="41910" rIns="0" bIns="0" rtlCol="0">
            <a:spAutoFit/>
          </a:bodyPr>
          <a:lstStyle/>
          <a:p>
            <a:pPr marL="91440" marR="104775">
              <a:lnSpc>
                <a:spcPct val="100000"/>
              </a:lnSpc>
              <a:spcBef>
                <a:spcPts val="330"/>
              </a:spcBef>
            </a:pPr>
            <a:r>
              <a:rPr dirty="0">
                <a:solidFill>
                  <a:srgbClr val="041F48"/>
                </a:solidFill>
                <a:latin typeface="Arial MT"/>
                <a:cs typeface="Arial MT"/>
              </a:rPr>
              <a:t>Standard</a:t>
            </a:r>
            <a:r>
              <a:rPr spc="-70" dirty="0">
                <a:solidFill>
                  <a:srgbClr val="041F48"/>
                </a:solidFill>
                <a:latin typeface="Arial MT"/>
                <a:cs typeface="Arial MT"/>
              </a:rPr>
              <a:t> </a:t>
            </a:r>
            <a:r>
              <a:rPr dirty="0">
                <a:solidFill>
                  <a:srgbClr val="041F48"/>
                </a:solidFill>
                <a:latin typeface="Arial MT"/>
                <a:cs typeface="Arial MT"/>
              </a:rPr>
              <a:t>screening</a:t>
            </a:r>
            <a:r>
              <a:rPr spc="-75" dirty="0">
                <a:solidFill>
                  <a:srgbClr val="041F48"/>
                </a:solidFill>
                <a:latin typeface="Arial MT"/>
                <a:cs typeface="Arial MT"/>
              </a:rPr>
              <a:t> </a:t>
            </a:r>
            <a:r>
              <a:rPr spc="-25" dirty="0">
                <a:solidFill>
                  <a:srgbClr val="041F48"/>
                </a:solidFill>
                <a:latin typeface="Arial MT"/>
                <a:cs typeface="Arial MT"/>
              </a:rPr>
              <a:t>and </a:t>
            </a:r>
            <a:r>
              <a:rPr dirty="0">
                <a:solidFill>
                  <a:srgbClr val="041F48"/>
                </a:solidFill>
                <a:latin typeface="Arial MT"/>
                <a:cs typeface="Arial MT"/>
              </a:rPr>
              <a:t>risk</a:t>
            </a:r>
            <a:r>
              <a:rPr spc="-30" dirty="0">
                <a:solidFill>
                  <a:srgbClr val="041F48"/>
                </a:solidFill>
                <a:latin typeface="Arial MT"/>
                <a:cs typeface="Arial MT"/>
              </a:rPr>
              <a:t> </a:t>
            </a:r>
            <a:r>
              <a:rPr spc="-10" dirty="0">
                <a:solidFill>
                  <a:srgbClr val="041F48"/>
                </a:solidFill>
                <a:latin typeface="Arial MT"/>
                <a:cs typeface="Arial MT"/>
              </a:rPr>
              <a:t>reduction</a:t>
            </a:r>
            <a:endParaRPr dirty="0">
              <a:latin typeface="Arial MT"/>
              <a:cs typeface="Arial MT"/>
            </a:endParaRPr>
          </a:p>
        </p:txBody>
      </p:sp>
      <p:sp>
        <p:nvSpPr>
          <p:cNvPr id="16" name="object 19"/>
          <p:cNvSpPr txBox="1"/>
          <p:nvPr/>
        </p:nvSpPr>
        <p:spPr>
          <a:xfrm>
            <a:off x="2540507" y="1996439"/>
            <a:ext cx="942340" cy="319318"/>
          </a:xfrm>
          <a:prstGeom prst="rect">
            <a:avLst/>
          </a:prstGeom>
          <a:solidFill>
            <a:srgbClr val="FFFF99"/>
          </a:solidFill>
          <a:ln w="9525">
            <a:solidFill>
              <a:srgbClr val="041F48"/>
            </a:solidFill>
          </a:ln>
        </p:spPr>
        <p:txBody>
          <a:bodyPr vert="horz" wrap="square" lIns="0" tIns="41910" rIns="0" bIns="0" rtlCol="0">
            <a:spAutoFit/>
          </a:bodyPr>
          <a:lstStyle/>
          <a:p>
            <a:pPr marL="92075">
              <a:lnSpc>
                <a:spcPct val="100000"/>
              </a:lnSpc>
              <a:spcBef>
                <a:spcPts val="330"/>
              </a:spcBef>
            </a:pPr>
            <a:r>
              <a:rPr spc="-10" dirty="0">
                <a:solidFill>
                  <a:srgbClr val="041F48"/>
                </a:solidFill>
                <a:latin typeface="Arial MT"/>
                <a:cs typeface="Arial MT"/>
              </a:rPr>
              <a:t>Average</a:t>
            </a:r>
            <a:endParaRPr>
              <a:latin typeface="Arial MT"/>
              <a:cs typeface="Arial MT"/>
            </a:endParaRPr>
          </a:p>
        </p:txBody>
      </p:sp>
      <p:sp>
        <p:nvSpPr>
          <p:cNvPr id="17" name="object 20"/>
          <p:cNvSpPr txBox="1"/>
          <p:nvPr/>
        </p:nvSpPr>
        <p:spPr>
          <a:xfrm>
            <a:off x="2426207" y="2778251"/>
            <a:ext cx="1257428" cy="596317"/>
          </a:xfrm>
          <a:prstGeom prst="rect">
            <a:avLst/>
          </a:prstGeom>
          <a:solidFill>
            <a:srgbClr val="CCEBFF"/>
          </a:solidFill>
          <a:ln w="9525">
            <a:solidFill>
              <a:srgbClr val="041F48"/>
            </a:solidFill>
          </a:ln>
        </p:spPr>
        <p:txBody>
          <a:bodyPr vert="horz" wrap="square" lIns="0" tIns="41910" rIns="0" bIns="0" rtlCol="0">
            <a:spAutoFit/>
          </a:bodyPr>
          <a:lstStyle/>
          <a:p>
            <a:pPr marL="92075">
              <a:lnSpc>
                <a:spcPct val="100000"/>
              </a:lnSpc>
              <a:spcBef>
                <a:spcPts val="330"/>
              </a:spcBef>
            </a:pPr>
            <a:r>
              <a:rPr spc="-10" dirty="0">
                <a:solidFill>
                  <a:srgbClr val="041F48"/>
                </a:solidFill>
                <a:latin typeface="Arial MT"/>
                <a:cs typeface="Arial MT"/>
              </a:rPr>
              <a:t>Moderate</a:t>
            </a:r>
            <a:endParaRPr dirty="0">
              <a:latin typeface="Arial MT"/>
              <a:cs typeface="Arial MT"/>
            </a:endParaRPr>
          </a:p>
          <a:p>
            <a:pPr marL="92075">
              <a:lnSpc>
                <a:spcPct val="100000"/>
              </a:lnSpc>
            </a:pPr>
            <a:r>
              <a:rPr spc="-10" dirty="0">
                <a:solidFill>
                  <a:srgbClr val="041F48"/>
                </a:solidFill>
                <a:latin typeface="Arial MT"/>
                <a:cs typeface="Arial MT"/>
              </a:rPr>
              <a:t>(“Familial”)</a:t>
            </a:r>
            <a:endParaRPr dirty="0">
              <a:latin typeface="Arial MT"/>
              <a:cs typeface="Arial MT"/>
            </a:endParaRPr>
          </a:p>
        </p:txBody>
      </p:sp>
      <p:sp>
        <p:nvSpPr>
          <p:cNvPr id="18" name="object 21"/>
          <p:cNvSpPr txBox="1"/>
          <p:nvPr/>
        </p:nvSpPr>
        <p:spPr>
          <a:xfrm>
            <a:off x="2369820" y="3921252"/>
            <a:ext cx="1617564" cy="319318"/>
          </a:xfrm>
          <a:prstGeom prst="rect">
            <a:avLst/>
          </a:prstGeom>
          <a:solidFill>
            <a:srgbClr val="FFCCCC"/>
          </a:solidFill>
          <a:ln w="9525">
            <a:solidFill>
              <a:srgbClr val="041F48"/>
            </a:solidFill>
          </a:ln>
        </p:spPr>
        <p:txBody>
          <a:bodyPr vert="horz" wrap="square" lIns="0" tIns="41910" rIns="0" bIns="0" rtlCol="0">
            <a:spAutoFit/>
          </a:bodyPr>
          <a:lstStyle/>
          <a:p>
            <a:pPr marL="91440">
              <a:lnSpc>
                <a:spcPct val="100000"/>
              </a:lnSpc>
              <a:spcBef>
                <a:spcPts val="330"/>
              </a:spcBef>
            </a:pPr>
            <a:r>
              <a:rPr spc="-10" dirty="0">
                <a:solidFill>
                  <a:srgbClr val="041F48"/>
                </a:solidFill>
                <a:latin typeface="Arial MT"/>
                <a:cs typeface="Arial MT"/>
              </a:rPr>
              <a:t>High/Genetic</a:t>
            </a:r>
            <a:endParaRPr dirty="0">
              <a:latin typeface="Arial MT"/>
              <a:cs typeface="Arial MT"/>
            </a:endParaRPr>
          </a:p>
        </p:txBody>
      </p:sp>
      <p:grpSp>
        <p:nvGrpSpPr>
          <p:cNvPr id="19" name="object 23"/>
          <p:cNvGrpSpPr/>
          <p:nvPr/>
        </p:nvGrpSpPr>
        <p:grpSpPr>
          <a:xfrm>
            <a:off x="6936867" y="3159125"/>
            <a:ext cx="948690" cy="699770"/>
            <a:chOff x="6936867" y="3159125"/>
            <a:chExt cx="948690" cy="699770"/>
          </a:xfrm>
        </p:grpSpPr>
        <p:sp>
          <p:nvSpPr>
            <p:cNvPr id="20" name="object 24"/>
            <p:cNvSpPr/>
            <p:nvPr/>
          </p:nvSpPr>
          <p:spPr>
            <a:xfrm>
              <a:off x="6949567" y="3171825"/>
              <a:ext cx="923290" cy="674370"/>
            </a:xfrm>
            <a:custGeom>
              <a:avLst/>
              <a:gdLst/>
              <a:ahLst/>
              <a:cxnLst/>
              <a:rect l="l" t="t" r="r" b="b"/>
              <a:pathLst>
                <a:path w="923290" h="674370">
                  <a:moveTo>
                    <a:pt x="818133" y="0"/>
                  </a:moveTo>
                  <a:lnTo>
                    <a:pt x="125729" y="406908"/>
                  </a:lnTo>
                  <a:lnTo>
                    <a:pt x="73405" y="318007"/>
                  </a:lnTo>
                  <a:lnTo>
                    <a:pt x="0" y="600583"/>
                  </a:lnTo>
                  <a:lnTo>
                    <a:pt x="282575" y="673862"/>
                  </a:lnTo>
                  <a:lnTo>
                    <a:pt x="230250" y="584962"/>
                  </a:lnTo>
                  <a:lnTo>
                    <a:pt x="922781" y="177926"/>
                  </a:lnTo>
                  <a:lnTo>
                    <a:pt x="818133" y="0"/>
                  </a:lnTo>
                  <a:close/>
                </a:path>
              </a:pathLst>
            </a:custGeom>
            <a:solidFill>
              <a:srgbClr val="F38023"/>
            </a:solidFill>
          </p:spPr>
          <p:txBody>
            <a:bodyPr wrap="square" lIns="0" tIns="0" rIns="0" bIns="0" rtlCol="0"/>
            <a:lstStyle/>
            <a:p>
              <a:endParaRPr sz="2400"/>
            </a:p>
          </p:txBody>
        </p:sp>
        <p:sp>
          <p:nvSpPr>
            <p:cNvPr id="21" name="object 25"/>
            <p:cNvSpPr/>
            <p:nvPr/>
          </p:nvSpPr>
          <p:spPr>
            <a:xfrm>
              <a:off x="6949567" y="3171825"/>
              <a:ext cx="923290" cy="674370"/>
            </a:xfrm>
            <a:custGeom>
              <a:avLst/>
              <a:gdLst/>
              <a:ahLst/>
              <a:cxnLst/>
              <a:rect l="l" t="t" r="r" b="b"/>
              <a:pathLst>
                <a:path w="923290" h="674370">
                  <a:moveTo>
                    <a:pt x="73405" y="318007"/>
                  </a:moveTo>
                  <a:lnTo>
                    <a:pt x="125729" y="406908"/>
                  </a:lnTo>
                  <a:lnTo>
                    <a:pt x="818133" y="0"/>
                  </a:lnTo>
                  <a:lnTo>
                    <a:pt x="922781" y="177926"/>
                  </a:lnTo>
                  <a:lnTo>
                    <a:pt x="230250" y="584962"/>
                  </a:lnTo>
                  <a:lnTo>
                    <a:pt x="282575" y="673862"/>
                  </a:lnTo>
                  <a:lnTo>
                    <a:pt x="0" y="600583"/>
                  </a:lnTo>
                  <a:lnTo>
                    <a:pt x="73405" y="318007"/>
                  </a:lnTo>
                  <a:close/>
                </a:path>
              </a:pathLst>
            </a:custGeom>
            <a:ln w="25400">
              <a:solidFill>
                <a:srgbClr val="043853"/>
              </a:solidFill>
            </a:ln>
          </p:spPr>
          <p:txBody>
            <a:bodyPr wrap="square" lIns="0" tIns="0" rIns="0" bIns="0" rtlCol="0"/>
            <a:lstStyle/>
            <a:p>
              <a:endParaRPr sz="2400"/>
            </a:p>
          </p:txBody>
        </p:sp>
      </p:grpSp>
      <p:sp>
        <p:nvSpPr>
          <p:cNvPr id="22" name="TextBox 21"/>
          <p:cNvSpPr txBox="1"/>
          <p:nvPr/>
        </p:nvSpPr>
        <p:spPr>
          <a:xfrm>
            <a:off x="7872857" y="1329938"/>
            <a:ext cx="3480943" cy="2800767"/>
          </a:xfrm>
          <a:prstGeom prst="rect">
            <a:avLst/>
          </a:prstGeom>
          <a:noFill/>
        </p:spPr>
        <p:txBody>
          <a:bodyPr wrap="square" rtlCol="0">
            <a:spAutoFit/>
          </a:bodyPr>
          <a:lstStyle/>
          <a:p>
            <a:pPr marL="285750" indent="-285750">
              <a:buFont typeface="Wingdings" panose="05000000000000000000" pitchFamily="2" charset="2"/>
              <a:buChar char="q"/>
            </a:pPr>
            <a:r>
              <a:rPr lang="en-IN" b="1" dirty="0">
                <a:latin typeface="Ubuntu" panose="020B0504030602030204"/>
              </a:rPr>
              <a:t>Early Detection &amp; </a:t>
            </a:r>
            <a:r>
              <a:rPr lang="en-IN" b="1" dirty="0" smtClean="0">
                <a:latin typeface="Ubuntu" panose="020B0504030602030204"/>
              </a:rPr>
              <a:t>Prevention</a:t>
            </a:r>
          </a:p>
          <a:p>
            <a:endParaRPr lang="en-IN" b="1" dirty="0">
              <a:latin typeface="Ubuntu" panose="020B0504030602030204"/>
            </a:endParaRPr>
          </a:p>
          <a:p>
            <a:pPr marL="285750" indent="-285750">
              <a:buFont typeface="Wingdings" panose="05000000000000000000" pitchFamily="2" charset="2"/>
              <a:buChar char="q"/>
            </a:pPr>
            <a:r>
              <a:rPr lang="en-IN" b="1" dirty="0">
                <a:latin typeface="Ubuntu" panose="020B0504030602030204"/>
              </a:rPr>
              <a:t>Personalized Treatment </a:t>
            </a:r>
            <a:r>
              <a:rPr lang="en-IN" b="1" dirty="0" smtClean="0">
                <a:latin typeface="Ubuntu" panose="020B0504030602030204"/>
              </a:rPr>
              <a:t>Plans</a:t>
            </a:r>
          </a:p>
          <a:p>
            <a:endParaRPr lang="en-IN" b="1" dirty="0">
              <a:latin typeface="Ubuntu" panose="020B0504030602030204"/>
            </a:endParaRPr>
          </a:p>
          <a:p>
            <a:pPr marL="285750" indent="-285750">
              <a:buFont typeface="Wingdings" panose="05000000000000000000" pitchFamily="2" charset="2"/>
              <a:buChar char="q"/>
            </a:pPr>
            <a:r>
              <a:rPr lang="en-IN" b="1" dirty="0">
                <a:latin typeface="Ubuntu" panose="020B0504030602030204"/>
              </a:rPr>
              <a:t>Family Risk </a:t>
            </a:r>
            <a:r>
              <a:rPr lang="en-IN" b="1" dirty="0" smtClean="0">
                <a:latin typeface="Ubuntu" panose="020B0504030602030204"/>
              </a:rPr>
              <a:t>Assessment</a:t>
            </a:r>
          </a:p>
          <a:p>
            <a:endParaRPr lang="en-IN" b="1" dirty="0">
              <a:latin typeface="Ubuntu" panose="020B0504030602030204"/>
            </a:endParaRPr>
          </a:p>
          <a:p>
            <a:pPr marL="285750" indent="-285750">
              <a:buFont typeface="Wingdings" panose="05000000000000000000" pitchFamily="2" charset="2"/>
              <a:buChar char="q"/>
            </a:pPr>
            <a:r>
              <a:rPr lang="en-IN" b="1" dirty="0">
                <a:latin typeface="Ubuntu" panose="020B0504030602030204"/>
              </a:rPr>
              <a:t>Reducing Unnecessary Anxiety</a:t>
            </a:r>
          </a:p>
          <a:p>
            <a:endParaRPr lang="en-IN" sz="1400" dirty="0">
              <a:latin typeface="Ubuntu" panose="020B0504030602030204"/>
            </a:endParaRPr>
          </a:p>
        </p:txBody>
      </p:sp>
      <p:pic>
        <p:nvPicPr>
          <p:cNvPr id="23" name="Content Placeholder 4"/>
          <p:cNvPicPr>
            <a:picLocks noGrp="1" noChangeAspect="1"/>
          </p:cNvPicPr>
          <p:nvPr>
            <p:ph idx="4294967295"/>
          </p:nvPr>
        </p:nvPicPr>
        <p:blipFill>
          <a:blip r:embed="rId2"/>
          <a:stretch>
            <a:fillRect/>
          </a:stretch>
        </p:blipFill>
        <p:spPr>
          <a:xfrm>
            <a:off x="9775159" y="3921252"/>
            <a:ext cx="2350158" cy="2350158"/>
          </a:xfrm>
          <a:prstGeom prst="rect">
            <a:avLst/>
          </a:prstGeom>
        </p:spPr>
      </p:pic>
    </p:spTree>
    <p:extLst>
      <p:ext uri="{BB962C8B-B14F-4D97-AF65-F5344CB8AC3E}">
        <p14:creationId xmlns:p14="http://schemas.microsoft.com/office/powerpoint/2010/main" val="2880060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What is Prostate Cancer  ?</a:t>
            </a:r>
            <a:endParaRPr lang="en-IN" dirty="0"/>
          </a:p>
        </p:txBody>
      </p:sp>
      <p:sp>
        <p:nvSpPr>
          <p:cNvPr id="3" name="Slide Number Placeholder 2"/>
          <p:cNvSpPr>
            <a:spLocks noGrp="1"/>
          </p:cNvSpPr>
          <p:nvPr>
            <p:ph type="sldNum" sz="quarter" idx="10"/>
          </p:nvPr>
        </p:nvSpPr>
        <p:spPr/>
        <p:txBody>
          <a:bodyPr/>
          <a:lstStyle/>
          <a:p>
            <a:fld id="{8F9DAB64-5D16-C642-ADB4-2D466C870264}" type="slidenum">
              <a:rPr lang="en-US" smtClean="0"/>
              <a:pPr/>
              <a:t>10</a:t>
            </a:fld>
            <a:endParaRPr lang="en-US"/>
          </a:p>
        </p:txBody>
      </p:sp>
      <p:sp>
        <p:nvSpPr>
          <p:cNvPr id="4" name="Rectangle 3"/>
          <p:cNvSpPr/>
          <p:nvPr/>
        </p:nvSpPr>
        <p:spPr>
          <a:xfrm>
            <a:off x="838200" y="1229194"/>
            <a:ext cx="9984698" cy="923330"/>
          </a:xfrm>
          <a:prstGeom prst="rect">
            <a:avLst/>
          </a:prstGeom>
        </p:spPr>
        <p:txBody>
          <a:bodyPr wrap="square">
            <a:spAutoFit/>
          </a:bodyPr>
          <a:lstStyle/>
          <a:p>
            <a:r>
              <a:rPr lang="en-US" dirty="0"/>
              <a:t>It is the </a:t>
            </a:r>
            <a:r>
              <a:rPr lang="en-US" dirty="0" err="1"/>
              <a:t>tumour</a:t>
            </a:r>
            <a:r>
              <a:rPr lang="en-US" dirty="0"/>
              <a:t> that begins in the prostate gland when cells make too much of protein called as Prostate specific antigen (PSA) Some Cancers grow slowly and don’t cause symptoms for years however if untreated can spread quickly</a:t>
            </a:r>
            <a:endParaRPr lang="en-IN" dirty="0"/>
          </a:p>
        </p:txBody>
      </p:sp>
      <p:sp>
        <p:nvSpPr>
          <p:cNvPr id="5" name="Rectangle 4"/>
          <p:cNvSpPr/>
          <p:nvPr/>
        </p:nvSpPr>
        <p:spPr>
          <a:xfrm>
            <a:off x="838199" y="2686260"/>
            <a:ext cx="4288437" cy="3189883"/>
          </a:xfrm>
          <a:prstGeom prst="rect">
            <a:avLst/>
          </a:prstGeom>
        </p:spPr>
        <p:txBody>
          <a:bodyPr wrap="square">
            <a:spAutoFit/>
          </a:bodyPr>
          <a:lstStyle/>
          <a:p>
            <a:r>
              <a:rPr lang="en-US" dirty="0"/>
              <a:t>Am I At Risk? </a:t>
            </a:r>
            <a:endParaRPr lang="en-US" dirty="0" smtClean="0"/>
          </a:p>
          <a:p>
            <a:pPr marL="285750" indent="-285750">
              <a:buFont typeface="Arial" panose="020B0604020202020204" pitchFamily="34" charset="0"/>
              <a:buChar char="•"/>
            </a:pPr>
            <a:r>
              <a:rPr lang="en-US" dirty="0" smtClean="0"/>
              <a:t> </a:t>
            </a:r>
            <a:r>
              <a:rPr lang="en-US" dirty="0"/>
              <a:t>1 IN 8 Men in India will develop Prostate </a:t>
            </a:r>
            <a:r>
              <a:rPr lang="en-US" dirty="0" smtClean="0"/>
              <a:t>cancer</a:t>
            </a:r>
          </a:p>
          <a:p>
            <a:pPr marL="285750" indent="-285750">
              <a:buFont typeface="Arial" panose="020B0604020202020204" pitchFamily="34" charset="0"/>
              <a:buChar char="•"/>
            </a:pPr>
            <a:r>
              <a:rPr lang="en-US" dirty="0"/>
              <a:t>Men Aged 40+ Need to </a:t>
            </a:r>
            <a:r>
              <a:rPr lang="en-US" dirty="0" smtClean="0"/>
              <a:t>test </a:t>
            </a:r>
          </a:p>
          <a:p>
            <a:endParaRPr lang="en-US" dirty="0"/>
          </a:p>
          <a:p>
            <a:r>
              <a:rPr lang="en-US" dirty="0" smtClean="0"/>
              <a:t>Symptoms </a:t>
            </a:r>
          </a:p>
          <a:p>
            <a:pPr marL="285750" indent="-285750">
              <a:buFont typeface="Arial" panose="020B0604020202020204" pitchFamily="34" charset="0"/>
              <a:buChar char="•"/>
            </a:pPr>
            <a:r>
              <a:rPr lang="en-US" dirty="0" smtClean="0"/>
              <a:t>Frequent </a:t>
            </a:r>
            <a:r>
              <a:rPr lang="en-US" dirty="0"/>
              <a:t>urination, especially at night Leaking urine Pain or burning during urination or ejaculation Bloody urine Pain in lower back, upper thighs Straining to pass urine</a:t>
            </a:r>
            <a:endParaRPr lang="en-IN" dirty="0"/>
          </a:p>
        </p:txBody>
      </p:sp>
      <p:sp>
        <p:nvSpPr>
          <p:cNvPr id="6" name="Rectangle 5"/>
          <p:cNvSpPr/>
          <p:nvPr/>
        </p:nvSpPr>
        <p:spPr>
          <a:xfrm>
            <a:off x="8176105" y="2645595"/>
            <a:ext cx="2038443" cy="369332"/>
          </a:xfrm>
          <a:prstGeom prst="rect">
            <a:avLst/>
          </a:prstGeom>
        </p:spPr>
        <p:txBody>
          <a:bodyPr wrap="none">
            <a:spAutoFit/>
          </a:bodyPr>
          <a:lstStyle/>
          <a:p>
            <a:r>
              <a:rPr lang="en-IN" dirty="0"/>
              <a:t>How is PSA Tested ?</a:t>
            </a:r>
          </a:p>
        </p:txBody>
      </p:sp>
      <p:sp>
        <p:nvSpPr>
          <p:cNvPr id="7" name="Rectangle 6"/>
          <p:cNvSpPr/>
          <p:nvPr/>
        </p:nvSpPr>
        <p:spPr>
          <a:xfrm>
            <a:off x="6457122" y="3265538"/>
            <a:ext cx="5476407" cy="2031325"/>
          </a:xfrm>
          <a:prstGeom prst="rect">
            <a:avLst/>
          </a:prstGeom>
        </p:spPr>
        <p:txBody>
          <a:bodyPr wrap="square">
            <a:spAutoFit/>
          </a:bodyPr>
          <a:lstStyle/>
          <a:p>
            <a:r>
              <a:rPr lang="en-US" dirty="0"/>
              <a:t>A blood sample is taken and sent to a lab The higher the PSA result, the greater the chance of prostate cancer Elevated PSA doesn’t always mean prostate cancer is </a:t>
            </a:r>
            <a:r>
              <a:rPr lang="en-US" dirty="0" smtClean="0"/>
              <a:t>present.</a:t>
            </a:r>
          </a:p>
          <a:p>
            <a:r>
              <a:rPr lang="en-US" dirty="0" smtClean="0"/>
              <a:t> </a:t>
            </a:r>
            <a:r>
              <a:rPr lang="en-US" dirty="0"/>
              <a:t>The test is very reliable combined with a digital rectum exam. </a:t>
            </a:r>
            <a:endParaRPr lang="en-US" dirty="0" smtClean="0"/>
          </a:p>
          <a:p>
            <a:endParaRPr lang="en-IN" dirty="0"/>
          </a:p>
        </p:txBody>
      </p:sp>
    </p:spTree>
    <p:extLst>
      <p:ext uri="{BB962C8B-B14F-4D97-AF65-F5344CB8AC3E}">
        <p14:creationId xmlns:p14="http://schemas.microsoft.com/office/powerpoint/2010/main" val="3790148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Inter" panose="02000503000000020004"/>
              </a:rPr>
              <a:t>What is cervical cancer? </a:t>
            </a:r>
            <a:endParaRPr lang="en-US" dirty="0">
              <a:latin typeface="Inter" panose="02000503000000020004"/>
            </a:endParaRPr>
          </a:p>
        </p:txBody>
      </p:sp>
      <p:sp>
        <p:nvSpPr>
          <p:cNvPr id="3" name="Content Placeholder 2"/>
          <p:cNvSpPr>
            <a:spLocks noGrp="1"/>
          </p:cNvSpPr>
          <p:nvPr>
            <p:ph sz="quarter" idx="11"/>
          </p:nvPr>
        </p:nvSpPr>
        <p:spPr>
          <a:xfrm>
            <a:off x="-17392650" y="10823951"/>
            <a:ext cx="45719" cy="84902"/>
          </a:xfrm>
        </p:spPr>
        <p:txBody>
          <a:bodyPr/>
          <a:lstStyle/>
          <a:p>
            <a:r>
              <a:rPr lang="en-US" b="0" dirty="0" smtClean="0"/>
              <a:t>Cervix connects the uterus to the vagina (birth canal). Cervical </a:t>
            </a:r>
            <a:r>
              <a:rPr lang="en-US" b="0" dirty="0"/>
              <a:t>cancer is cancer that starts in the </a:t>
            </a:r>
            <a:r>
              <a:rPr lang="en-US" b="0" dirty="0">
                <a:hlinkClick r:id="rId2"/>
              </a:rPr>
              <a:t>cells</a:t>
            </a:r>
            <a:r>
              <a:rPr lang="en-US" b="0" dirty="0"/>
              <a:t> of the </a:t>
            </a:r>
            <a:r>
              <a:rPr lang="en-US" b="0" dirty="0" smtClean="0"/>
              <a:t>cervix, </a:t>
            </a:r>
            <a:r>
              <a:rPr lang="en-US" b="0" dirty="0" err="1" smtClean="0"/>
              <a:t>ie</a:t>
            </a:r>
            <a:r>
              <a:rPr lang="en-US" b="0" dirty="0" smtClean="0"/>
              <a:t> the </a:t>
            </a:r>
            <a:r>
              <a:rPr lang="en-US" b="0" dirty="0"/>
              <a:t>lower, narrow end of the uterus (womb). </a:t>
            </a:r>
            <a:endParaRPr lang="en-US" b="0" dirty="0" smtClean="0"/>
          </a:p>
          <a:p>
            <a:endParaRPr lang="en-US" b="0" dirty="0"/>
          </a:p>
          <a:p>
            <a:endParaRPr lang="en-US" dirty="0"/>
          </a:p>
        </p:txBody>
      </p:sp>
      <p:pic>
        <p:nvPicPr>
          <p:cNvPr id="1026" name="Picture 2" descr="Female reproductive system | healthdir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5464" y="629725"/>
            <a:ext cx="3082518" cy="2540297"/>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8368761" y="2099929"/>
            <a:ext cx="2232837" cy="6060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21024" y="848892"/>
            <a:ext cx="8084440" cy="1323439"/>
          </a:xfrm>
          <a:prstGeom prst="rect">
            <a:avLst/>
          </a:prstGeom>
        </p:spPr>
        <p:txBody>
          <a:bodyPr wrap="square">
            <a:spAutoFit/>
          </a:bodyPr>
          <a:lstStyle/>
          <a:p>
            <a:r>
              <a:rPr lang="en-US" sz="2000" dirty="0" smtClean="0">
                <a:solidFill>
                  <a:srgbClr val="1B1B1B"/>
                </a:solidFill>
                <a:latin typeface="Inter" panose="02000503000000020004"/>
              </a:rPr>
              <a:t>The </a:t>
            </a:r>
            <a:r>
              <a:rPr lang="en-US" sz="2000" dirty="0">
                <a:solidFill>
                  <a:srgbClr val="1B1B1B"/>
                </a:solidFill>
                <a:latin typeface="Inter" panose="02000503000000020004"/>
              </a:rPr>
              <a:t>cervix is the lower, narrow end of the uterus (womb). The cervix connects the uterus to the vagina (birth canal). </a:t>
            </a:r>
            <a:r>
              <a:rPr lang="en-US" sz="2000" dirty="0" smtClean="0">
                <a:solidFill>
                  <a:srgbClr val="1B1B1B"/>
                </a:solidFill>
                <a:latin typeface="Inter" panose="02000503000000020004"/>
              </a:rPr>
              <a:t>Cervical cancer is the cancer or tumor of the cells around the cervix. </a:t>
            </a:r>
            <a:r>
              <a:rPr lang="en-US" sz="2000" i="1" dirty="0">
                <a:latin typeface="Inter" panose="02000503000000020004"/>
                <a:cs typeface="Arial" panose="020B0604020202020204" pitchFamily="34" charset="0"/>
              </a:rPr>
              <a:t>Cervical cancer is the </a:t>
            </a:r>
            <a:r>
              <a:rPr lang="en-US" sz="2000" i="1" dirty="0" smtClean="0">
                <a:latin typeface="Inter" panose="02000503000000020004"/>
                <a:cs typeface="Arial" panose="020B0604020202020204" pitchFamily="34" charset="0"/>
              </a:rPr>
              <a:t>4th </a:t>
            </a:r>
            <a:r>
              <a:rPr lang="en-US" sz="2000" i="1" dirty="0">
                <a:latin typeface="Inter" panose="02000503000000020004"/>
                <a:cs typeface="Arial" panose="020B0604020202020204" pitchFamily="34" charset="0"/>
              </a:rPr>
              <a:t>most common cancer in </a:t>
            </a:r>
            <a:r>
              <a:rPr lang="en-US" sz="2000" i="1" dirty="0" smtClean="0">
                <a:latin typeface="Inter" panose="02000503000000020004"/>
                <a:cs typeface="Arial" panose="020B0604020202020204" pitchFamily="34" charset="0"/>
              </a:rPr>
              <a:t>women (WHO 2022)</a:t>
            </a:r>
            <a:endParaRPr lang="en-US" sz="2000" i="1" dirty="0">
              <a:latin typeface="Inter" panose="02000503000000020004"/>
              <a:cs typeface="Arial" panose="020B0604020202020204" pitchFamily="34" charset="0"/>
            </a:endParaRPr>
          </a:p>
        </p:txBody>
      </p:sp>
      <p:sp>
        <p:nvSpPr>
          <p:cNvPr id="6" name="TextBox 5"/>
          <p:cNvSpPr txBox="1"/>
          <p:nvPr/>
        </p:nvSpPr>
        <p:spPr>
          <a:xfrm>
            <a:off x="100778" y="2418552"/>
            <a:ext cx="8070992" cy="4247317"/>
          </a:xfrm>
          <a:prstGeom prst="rect">
            <a:avLst/>
          </a:prstGeom>
          <a:noFill/>
        </p:spPr>
        <p:txBody>
          <a:bodyPr wrap="square" rtlCol="0">
            <a:spAutoFit/>
          </a:bodyPr>
          <a:lstStyle/>
          <a:p>
            <a:r>
              <a:rPr lang="en-US" sz="2000" b="1" dirty="0" smtClean="0">
                <a:latin typeface="Inter" panose="02000503000000020004"/>
              </a:rPr>
              <a:t>What causes cervical cancer? </a:t>
            </a:r>
            <a:endParaRPr lang="en-US" sz="2000" b="1" dirty="0">
              <a:latin typeface="Inter" panose="02000503000000020004"/>
            </a:endParaRPr>
          </a:p>
          <a:p>
            <a:r>
              <a:rPr lang="en-US" sz="2000" dirty="0" smtClean="0">
                <a:latin typeface="Inter" panose="02000503000000020004"/>
              </a:rPr>
              <a:t> </a:t>
            </a:r>
            <a:r>
              <a:rPr lang="en-US" sz="2000" dirty="0" smtClean="0">
                <a:solidFill>
                  <a:schemeClr val="bg2">
                    <a:lumMod val="10000"/>
                  </a:schemeClr>
                </a:solidFill>
                <a:latin typeface="Inter" panose="02000503000000020004"/>
              </a:rPr>
              <a:t>99% cervical </a:t>
            </a:r>
            <a:r>
              <a:rPr lang="en-US" sz="2000" dirty="0">
                <a:solidFill>
                  <a:schemeClr val="bg2">
                    <a:lumMod val="10000"/>
                  </a:schemeClr>
                </a:solidFill>
                <a:latin typeface="Inter" panose="02000503000000020004"/>
              </a:rPr>
              <a:t>cancer cases </a:t>
            </a:r>
            <a:r>
              <a:rPr lang="en-US" sz="2000" dirty="0" smtClean="0">
                <a:solidFill>
                  <a:schemeClr val="bg2">
                    <a:lumMod val="10000"/>
                  </a:schemeClr>
                </a:solidFill>
                <a:latin typeface="Inter" panose="02000503000000020004"/>
              </a:rPr>
              <a:t>are </a:t>
            </a:r>
            <a:r>
              <a:rPr lang="en-US" sz="2000" dirty="0">
                <a:solidFill>
                  <a:schemeClr val="bg2">
                    <a:lumMod val="10000"/>
                  </a:schemeClr>
                </a:solidFill>
                <a:latin typeface="Inter" panose="02000503000000020004"/>
              </a:rPr>
              <a:t>linked to infection with high-risk human papillomaviruses (HPV), an extremely common virus transmitted through sexual </a:t>
            </a:r>
            <a:r>
              <a:rPr lang="en-US" sz="2000" dirty="0" smtClean="0">
                <a:solidFill>
                  <a:schemeClr val="bg2">
                    <a:lumMod val="10000"/>
                  </a:schemeClr>
                </a:solidFill>
                <a:latin typeface="Inter" panose="02000503000000020004"/>
              </a:rPr>
              <a:t>contact. HPV infections usually resolve </a:t>
            </a:r>
            <a:r>
              <a:rPr lang="en-US" sz="2000" dirty="0">
                <a:solidFill>
                  <a:schemeClr val="bg2">
                    <a:lumMod val="10000"/>
                  </a:schemeClr>
                </a:solidFill>
                <a:latin typeface="Inter" panose="02000503000000020004"/>
              </a:rPr>
              <a:t>spontaneously </a:t>
            </a:r>
            <a:r>
              <a:rPr lang="en-US" sz="2000" dirty="0" smtClean="0">
                <a:solidFill>
                  <a:schemeClr val="bg2">
                    <a:lumMod val="10000"/>
                  </a:schemeClr>
                </a:solidFill>
                <a:latin typeface="Inter" panose="02000503000000020004"/>
              </a:rPr>
              <a:t>&amp; </a:t>
            </a:r>
            <a:r>
              <a:rPr lang="en-US" sz="2000" dirty="0">
                <a:solidFill>
                  <a:schemeClr val="bg2">
                    <a:lumMod val="10000"/>
                  </a:schemeClr>
                </a:solidFill>
                <a:latin typeface="Inter" panose="02000503000000020004"/>
              </a:rPr>
              <a:t>cause no symptoms, persistent infection can cause cervical cancer in women</a:t>
            </a:r>
            <a:r>
              <a:rPr lang="en-US" sz="2000" dirty="0" smtClean="0">
                <a:solidFill>
                  <a:schemeClr val="bg2">
                    <a:lumMod val="10000"/>
                  </a:schemeClr>
                </a:solidFill>
                <a:latin typeface="Inter" panose="02000503000000020004"/>
              </a:rPr>
              <a:t>. </a:t>
            </a:r>
          </a:p>
          <a:p>
            <a:r>
              <a:rPr lang="en-US" sz="2000" dirty="0" smtClean="0">
                <a:solidFill>
                  <a:schemeClr val="bg2">
                    <a:lumMod val="10000"/>
                  </a:schemeClr>
                </a:solidFill>
                <a:latin typeface="Inter" panose="02000503000000020004"/>
              </a:rPr>
              <a:t>Hence effective primary prevention (screening at recommended regular intervals is essential</a:t>
            </a:r>
            <a:r>
              <a:rPr lang="en-US" sz="2000" dirty="0">
                <a:solidFill>
                  <a:schemeClr val="bg2">
                    <a:lumMod val="10000"/>
                  </a:schemeClr>
                </a:solidFill>
                <a:latin typeface="Inter" panose="02000503000000020004"/>
              </a:rPr>
              <a:t> </a:t>
            </a:r>
            <a:r>
              <a:rPr lang="en-US" sz="2000" dirty="0" smtClean="0">
                <a:solidFill>
                  <a:schemeClr val="bg2">
                    <a:lumMod val="10000"/>
                  </a:schemeClr>
                </a:solidFill>
                <a:latin typeface="Inter" panose="02000503000000020004"/>
              </a:rPr>
              <a:t>)</a:t>
            </a:r>
          </a:p>
          <a:p>
            <a:endParaRPr lang="en-US" sz="2000" dirty="0">
              <a:solidFill>
                <a:schemeClr val="bg2">
                  <a:lumMod val="10000"/>
                </a:schemeClr>
              </a:solidFill>
              <a:latin typeface="Inter" panose="02000503000000020004"/>
            </a:endParaRPr>
          </a:p>
          <a:p>
            <a:r>
              <a:rPr lang="en-US" sz="2000" b="1" dirty="0" smtClean="0">
                <a:latin typeface="Inter" panose="02000503000000020004"/>
              </a:rPr>
              <a:t>How is HPV diagnosed? </a:t>
            </a:r>
          </a:p>
          <a:p>
            <a:r>
              <a:rPr lang="en-US" sz="2000" dirty="0" smtClean="0">
                <a:solidFill>
                  <a:schemeClr val="bg2">
                    <a:lumMod val="25000"/>
                  </a:schemeClr>
                </a:solidFill>
                <a:latin typeface="Inter" panose="02000503000000020004"/>
              </a:rPr>
              <a:t>By clinical examination, PAP smear, Cytology (LBC), </a:t>
            </a:r>
            <a:r>
              <a:rPr lang="en-US" sz="2000" dirty="0" err="1" smtClean="0">
                <a:solidFill>
                  <a:schemeClr val="bg2">
                    <a:lumMod val="25000"/>
                  </a:schemeClr>
                </a:solidFill>
                <a:latin typeface="Inter" panose="02000503000000020004"/>
              </a:rPr>
              <a:t>Histopath</a:t>
            </a:r>
            <a:r>
              <a:rPr lang="en-US" sz="2000" dirty="0" smtClean="0">
                <a:solidFill>
                  <a:schemeClr val="bg2">
                    <a:lumMod val="25000"/>
                  </a:schemeClr>
                </a:solidFill>
                <a:latin typeface="Inter" panose="02000503000000020004"/>
              </a:rPr>
              <a:t> &amp; Molecular Biology (HPV DNA)</a:t>
            </a:r>
          </a:p>
          <a:p>
            <a:endParaRPr lang="en-US" sz="2400" b="1" dirty="0">
              <a:latin typeface="Inter" panose="02000503000000020004"/>
            </a:endParaRPr>
          </a:p>
        </p:txBody>
      </p:sp>
      <p:pic>
        <p:nvPicPr>
          <p:cNvPr id="7" name="Picture 6"/>
          <p:cNvPicPr>
            <a:picLocks noChangeAspect="1"/>
          </p:cNvPicPr>
          <p:nvPr/>
        </p:nvPicPr>
        <p:blipFill>
          <a:blip r:embed="rId4"/>
          <a:stretch>
            <a:fillRect/>
          </a:stretch>
        </p:blipFill>
        <p:spPr>
          <a:xfrm>
            <a:off x="8088998" y="3584825"/>
            <a:ext cx="3932549" cy="2357770"/>
          </a:xfrm>
          <a:prstGeom prst="rect">
            <a:avLst/>
          </a:prstGeom>
        </p:spPr>
      </p:pic>
    </p:spTree>
    <p:extLst>
      <p:ext uri="{BB962C8B-B14F-4D97-AF65-F5344CB8AC3E}">
        <p14:creationId xmlns:p14="http://schemas.microsoft.com/office/powerpoint/2010/main" val="39356899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women not undergo cervical screening?</a:t>
            </a:r>
            <a:endParaRPr lang="en-US" dirty="0"/>
          </a:p>
        </p:txBody>
      </p:sp>
      <p:pic>
        <p:nvPicPr>
          <p:cNvPr id="13" name="Picture 12"/>
          <p:cNvPicPr>
            <a:picLocks noChangeAspect="1"/>
          </p:cNvPicPr>
          <p:nvPr/>
        </p:nvPicPr>
        <p:blipFill>
          <a:blip r:embed="rId2"/>
          <a:stretch>
            <a:fillRect/>
          </a:stretch>
        </p:blipFill>
        <p:spPr>
          <a:xfrm>
            <a:off x="495255" y="4758462"/>
            <a:ext cx="11201490" cy="1303476"/>
          </a:xfrm>
          <a:prstGeom prst="rect">
            <a:avLst/>
          </a:prstGeom>
        </p:spPr>
      </p:pic>
      <p:graphicFrame>
        <p:nvGraphicFramePr>
          <p:cNvPr id="14" name="Diagram 13"/>
          <p:cNvGraphicFramePr/>
          <p:nvPr>
            <p:extLst/>
          </p:nvPr>
        </p:nvGraphicFramePr>
        <p:xfrm>
          <a:off x="-38100" y="736123"/>
          <a:ext cx="5727700" cy="355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Google Shape;261;p55"/>
          <p:cNvPicPr preferRelativeResize="0"/>
          <p:nvPr/>
        </p:nvPicPr>
        <p:blipFill>
          <a:blip r:embed="rId8">
            <a:alphaModFix/>
          </a:blip>
          <a:stretch>
            <a:fillRect/>
          </a:stretch>
        </p:blipFill>
        <p:spPr>
          <a:xfrm>
            <a:off x="7348750" y="736123"/>
            <a:ext cx="3730200" cy="3649506"/>
          </a:xfrm>
          <a:prstGeom prst="rect">
            <a:avLst/>
          </a:prstGeom>
          <a:noFill/>
          <a:ln>
            <a:noFill/>
          </a:ln>
        </p:spPr>
      </p:pic>
      <p:sp>
        <p:nvSpPr>
          <p:cNvPr id="16" name="Right Arrow 15"/>
          <p:cNvSpPr/>
          <p:nvPr/>
        </p:nvSpPr>
        <p:spPr>
          <a:xfrm>
            <a:off x="5029200" y="2819634"/>
            <a:ext cx="213360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118100" y="1854200"/>
            <a:ext cx="1955800" cy="923330"/>
          </a:xfrm>
          <a:prstGeom prst="rect">
            <a:avLst/>
          </a:prstGeom>
          <a:noFill/>
        </p:spPr>
        <p:txBody>
          <a:bodyPr wrap="square" rtlCol="0">
            <a:spAutoFit/>
          </a:bodyPr>
          <a:lstStyle/>
          <a:p>
            <a:r>
              <a:rPr lang="en-US" b="1" dirty="0" smtClean="0">
                <a:latin typeface="Inter"/>
              </a:rPr>
              <a:t>To overcome this hurdle WHO recommends</a:t>
            </a:r>
            <a:endParaRPr lang="en-US" b="1" dirty="0">
              <a:latin typeface="Inter"/>
            </a:endParaRPr>
          </a:p>
        </p:txBody>
      </p:sp>
    </p:spTree>
    <p:extLst>
      <p:ext uri="{BB962C8B-B14F-4D97-AF65-F5344CB8AC3E}">
        <p14:creationId xmlns:p14="http://schemas.microsoft.com/office/powerpoint/2010/main" val="38519971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400" dirty="0" smtClean="0"/>
              <a:t/>
            </a:r>
            <a:br>
              <a:rPr lang="en-GB" sz="2400" dirty="0" smtClean="0"/>
            </a:br>
            <a:r>
              <a:rPr lang="en-GB" sz="2400" dirty="0" smtClean="0"/>
              <a:t/>
            </a:r>
            <a:br>
              <a:rPr lang="en-GB" sz="2400" dirty="0" smtClean="0"/>
            </a:br>
            <a:r>
              <a:rPr lang="en-GB" dirty="0" smtClean="0"/>
              <a:t>Primary </a:t>
            </a:r>
            <a:r>
              <a:rPr lang="en-GB" dirty="0"/>
              <a:t>Cervical Cancer Screening High Risk HPV detection</a:t>
            </a:r>
            <a:br>
              <a:rPr lang="en-GB" dirty="0"/>
            </a:br>
            <a:r>
              <a:rPr lang="en-GB" dirty="0"/>
              <a:t> </a:t>
            </a:r>
            <a:r>
              <a:rPr lang="en-IN" dirty="0" smtClean="0"/>
              <a:t>&gt;&gt; </a:t>
            </a:r>
            <a:r>
              <a:rPr lang="en-IN" i="1" dirty="0">
                <a:solidFill>
                  <a:schemeClr val="accent4">
                    <a:lumMod val="50000"/>
                  </a:schemeClr>
                </a:solidFill>
              </a:rPr>
              <a:t>self-sampling kit</a:t>
            </a:r>
            <a:r>
              <a:rPr lang="en-US" i="1" dirty="0">
                <a:solidFill>
                  <a:schemeClr val="accent4">
                    <a:lumMod val="50000"/>
                  </a:schemeClr>
                </a:solidFill>
              </a:rPr>
              <a:t/>
            </a:r>
            <a:br>
              <a:rPr lang="en-US" i="1" dirty="0">
                <a:solidFill>
                  <a:schemeClr val="accent4">
                    <a:lumMod val="50000"/>
                  </a:schemeClr>
                </a:solidFill>
              </a:rPr>
            </a:br>
            <a:endParaRPr lang="en-US" dirty="0"/>
          </a:p>
        </p:txBody>
      </p:sp>
      <p:sp>
        <p:nvSpPr>
          <p:cNvPr id="3" name="Content Placeholder 2"/>
          <p:cNvSpPr>
            <a:spLocks noGrp="1"/>
          </p:cNvSpPr>
          <p:nvPr>
            <p:ph sz="quarter" idx="11"/>
          </p:nvPr>
        </p:nvSpPr>
        <p:spPr>
          <a:xfrm>
            <a:off x="643328" y="2153382"/>
            <a:ext cx="9726021" cy="5308600"/>
          </a:xfrm>
        </p:spPr>
        <p:txBody>
          <a:bodyPr/>
          <a:lstStyle/>
          <a:p>
            <a:pPr marL="0" indent="0">
              <a:buNone/>
            </a:pPr>
            <a:r>
              <a:rPr lang="en-IN" u="sng" dirty="0" smtClean="0">
                <a:solidFill>
                  <a:schemeClr val="accent6">
                    <a:lumMod val="75000"/>
                  </a:schemeClr>
                </a:solidFill>
              </a:rPr>
              <a:t>FAQs</a:t>
            </a:r>
          </a:p>
          <a:p>
            <a:pPr marL="0" indent="0">
              <a:buNone/>
            </a:pPr>
            <a:r>
              <a:rPr lang="en-IN" sz="2000" dirty="0" smtClean="0">
                <a:solidFill>
                  <a:schemeClr val="accent6">
                    <a:lumMod val="75000"/>
                  </a:schemeClr>
                </a:solidFill>
              </a:rPr>
              <a:t>Who </a:t>
            </a:r>
            <a:r>
              <a:rPr lang="en-IN" sz="2000" dirty="0">
                <a:solidFill>
                  <a:schemeClr val="accent6">
                    <a:lumMod val="75000"/>
                  </a:schemeClr>
                </a:solidFill>
              </a:rPr>
              <a:t>should get this test done?</a:t>
            </a:r>
            <a:endParaRPr lang="en-US" sz="2000" dirty="0">
              <a:solidFill>
                <a:schemeClr val="accent6">
                  <a:lumMod val="75000"/>
                </a:schemeClr>
              </a:solidFill>
            </a:endParaRPr>
          </a:p>
          <a:p>
            <a:pPr marL="0" indent="0">
              <a:buNone/>
            </a:pPr>
            <a:r>
              <a:rPr lang="en-IN" sz="2000" b="0" dirty="0">
                <a:solidFill>
                  <a:schemeClr val="bg2">
                    <a:lumMod val="10000"/>
                  </a:schemeClr>
                </a:solidFill>
              </a:rPr>
              <a:t>WHO </a:t>
            </a:r>
            <a:r>
              <a:rPr lang="en-GB" sz="2000" b="0" dirty="0">
                <a:solidFill>
                  <a:schemeClr val="bg2">
                    <a:lumMod val="10000"/>
                  </a:schemeClr>
                </a:solidFill>
              </a:rPr>
              <a:t>recommends all women between 30Y to 65Y should undergo </a:t>
            </a:r>
            <a:r>
              <a:rPr lang="en-IN" sz="2000" b="0" dirty="0">
                <a:solidFill>
                  <a:schemeClr val="bg2">
                    <a:lumMod val="10000"/>
                  </a:schemeClr>
                </a:solidFill>
              </a:rPr>
              <a:t>cervical cancer </a:t>
            </a:r>
            <a:r>
              <a:rPr lang="en-GB" sz="2000" b="0" dirty="0">
                <a:solidFill>
                  <a:schemeClr val="bg2">
                    <a:lumMod val="10000"/>
                  </a:schemeClr>
                </a:solidFill>
              </a:rPr>
              <a:t>screening every 5 to 10yrs. </a:t>
            </a:r>
            <a:endParaRPr lang="en-US" sz="2000" b="0" dirty="0">
              <a:solidFill>
                <a:schemeClr val="bg2">
                  <a:lumMod val="10000"/>
                </a:schemeClr>
              </a:solidFill>
            </a:endParaRPr>
          </a:p>
          <a:p>
            <a:pPr marL="0" indent="0">
              <a:buNone/>
            </a:pPr>
            <a:endParaRPr lang="en-IN" sz="2000" dirty="0" smtClean="0">
              <a:solidFill>
                <a:schemeClr val="accent1">
                  <a:lumMod val="75000"/>
                </a:schemeClr>
              </a:solidFill>
            </a:endParaRPr>
          </a:p>
          <a:p>
            <a:pPr marL="0" indent="0">
              <a:buNone/>
            </a:pPr>
            <a:r>
              <a:rPr lang="en-IN" sz="2000" dirty="0" smtClean="0">
                <a:solidFill>
                  <a:schemeClr val="accent1">
                    <a:lumMod val="75000"/>
                  </a:schemeClr>
                </a:solidFill>
              </a:rPr>
              <a:t>Did </a:t>
            </a:r>
            <a:r>
              <a:rPr lang="en-IN" sz="2000" dirty="0">
                <a:solidFill>
                  <a:schemeClr val="accent1">
                    <a:lumMod val="75000"/>
                  </a:schemeClr>
                </a:solidFill>
              </a:rPr>
              <a:t>this test have regulatory approval?</a:t>
            </a:r>
            <a:r>
              <a:rPr lang="en-IN" sz="2000" dirty="0">
                <a:solidFill>
                  <a:schemeClr val="accent2">
                    <a:lumMod val="75000"/>
                  </a:schemeClr>
                </a:solidFill>
              </a:rPr>
              <a:t> </a:t>
            </a:r>
            <a:endParaRPr lang="en-US" sz="2000" dirty="0">
              <a:solidFill>
                <a:schemeClr val="accent2">
                  <a:lumMod val="75000"/>
                </a:schemeClr>
              </a:solidFill>
            </a:endParaRPr>
          </a:p>
          <a:p>
            <a:pPr marL="0" indent="0">
              <a:buNone/>
            </a:pPr>
            <a:r>
              <a:rPr lang="en-IN" sz="2000" b="0" dirty="0">
                <a:solidFill>
                  <a:schemeClr val="bg2">
                    <a:lumMod val="25000"/>
                  </a:schemeClr>
                </a:solidFill>
              </a:rPr>
              <a:t>Yes it is an FDA approved test.</a:t>
            </a:r>
            <a:endParaRPr lang="en-US" sz="2000" b="0" dirty="0">
              <a:solidFill>
                <a:schemeClr val="bg2">
                  <a:lumMod val="25000"/>
                </a:schemeClr>
              </a:solidFill>
            </a:endParaRPr>
          </a:p>
          <a:p>
            <a:pPr marL="0" indent="0">
              <a:buNone/>
            </a:pPr>
            <a:endParaRPr lang="en-US" sz="3200" b="0" dirty="0">
              <a:solidFill>
                <a:schemeClr val="bg2">
                  <a:lumMod val="10000"/>
                </a:schemeClr>
              </a:solidFill>
            </a:endParaRPr>
          </a:p>
        </p:txBody>
      </p:sp>
    </p:spTree>
    <p:extLst>
      <p:ext uri="{BB962C8B-B14F-4D97-AF65-F5344CB8AC3E}">
        <p14:creationId xmlns:p14="http://schemas.microsoft.com/office/powerpoint/2010/main" val="3232846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838200" y="-230904"/>
            <a:ext cx="11074400" cy="5364006"/>
          </a:xfrm>
        </p:spPr>
        <p:txBody>
          <a:bodyPr/>
          <a:lstStyle/>
          <a:p>
            <a:pPr marL="0" indent="0">
              <a:buNone/>
            </a:pPr>
            <a:endParaRPr lang="en-GB" i="1" dirty="0" smtClean="0">
              <a:solidFill>
                <a:schemeClr val="accent6">
                  <a:lumMod val="75000"/>
                </a:schemeClr>
              </a:solidFill>
            </a:endParaRPr>
          </a:p>
          <a:p>
            <a:pPr marL="0" indent="0">
              <a:buNone/>
            </a:pPr>
            <a:r>
              <a:rPr lang="en-GB" i="1" dirty="0" smtClean="0">
                <a:solidFill>
                  <a:schemeClr val="accent6">
                    <a:lumMod val="75000"/>
                  </a:schemeClr>
                </a:solidFill>
              </a:rPr>
              <a:t>How </a:t>
            </a:r>
            <a:r>
              <a:rPr lang="en-GB" i="1" dirty="0">
                <a:solidFill>
                  <a:schemeClr val="accent6">
                    <a:lumMod val="75000"/>
                  </a:schemeClr>
                </a:solidFill>
              </a:rPr>
              <a:t>to collect samples for Cervical Cancer using HPV self-testing kit</a:t>
            </a:r>
            <a:r>
              <a:rPr lang="en-GB" i="1" dirty="0" smtClean="0">
                <a:solidFill>
                  <a:schemeClr val="accent6">
                    <a:lumMod val="75000"/>
                  </a:schemeClr>
                </a:solidFill>
              </a:rPr>
              <a:t>?</a:t>
            </a:r>
          </a:p>
          <a:p>
            <a:pPr marL="0" indent="0">
              <a:buNone/>
            </a:pPr>
            <a:r>
              <a:rPr lang="en-GB" b="0" dirty="0" smtClean="0">
                <a:solidFill>
                  <a:schemeClr val="bg2">
                    <a:lumMod val="10000"/>
                  </a:schemeClr>
                </a:solidFill>
              </a:rPr>
              <a:t>Women may collect their own vaginal sample at the collection </a:t>
            </a:r>
            <a:r>
              <a:rPr lang="en-GB" b="0" dirty="0" err="1" smtClean="0">
                <a:solidFill>
                  <a:schemeClr val="bg2">
                    <a:lumMod val="10000"/>
                  </a:schemeClr>
                </a:solidFill>
              </a:rPr>
              <a:t>cetre</a:t>
            </a:r>
            <a:r>
              <a:rPr lang="en-GB" b="0" dirty="0" smtClean="0">
                <a:solidFill>
                  <a:schemeClr val="bg2">
                    <a:lumMod val="10000"/>
                  </a:schemeClr>
                </a:solidFill>
              </a:rPr>
              <a:t> or in the comfort of their home. The below mentioned steps need to be followed. </a:t>
            </a:r>
          </a:p>
          <a:p>
            <a:pPr marL="0" indent="0">
              <a:buNone/>
            </a:pPr>
            <a:endParaRPr lang="en-US" b="0" dirty="0">
              <a:solidFill>
                <a:schemeClr val="bg2">
                  <a:lumMod val="10000"/>
                </a:schemeClr>
              </a:solidFill>
            </a:endParaRPr>
          </a:p>
        </p:txBody>
      </p:sp>
      <p:pic>
        <p:nvPicPr>
          <p:cNvPr id="6" name="Picture 5"/>
          <p:cNvPicPr>
            <a:picLocks noChangeAspect="1"/>
          </p:cNvPicPr>
          <p:nvPr/>
        </p:nvPicPr>
        <p:blipFill>
          <a:blip r:embed="rId2"/>
          <a:stretch>
            <a:fillRect/>
          </a:stretch>
        </p:blipFill>
        <p:spPr>
          <a:xfrm>
            <a:off x="717550" y="1815512"/>
            <a:ext cx="7111999" cy="4088132"/>
          </a:xfrm>
          <a:prstGeom prst="rect">
            <a:avLst/>
          </a:prstGeom>
        </p:spPr>
      </p:pic>
    </p:spTree>
    <p:extLst>
      <p:ext uri="{BB962C8B-B14F-4D97-AF65-F5344CB8AC3E}">
        <p14:creationId xmlns:p14="http://schemas.microsoft.com/office/powerpoint/2010/main" val="3531029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876300" y="731994"/>
            <a:ext cx="10515600" cy="5364006"/>
          </a:xfrm>
        </p:spPr>
        <p:txBody>
          <a:bodyPr/>
          <a:lstStyle/>
          <a:p>
            <a:pPr marL="0" indent="0">
              <a:buNone/>
            </a:pPr>
            <a:r>
              <a:rPr lang="en-GB" sz="2800" dirty="0" smtClean="0">
                <a:solidFill>
                  <a:schemeClr val="tx1"/>
                </a:solidFill>
              </a:rPr>
              <a:t>What </a:t>
            </a:r>
            <a:r>
              <a:rPr lang="en-GB" sz="2800" dirty="0">
                <a:solidFill>
                  <a:schemeClr val="tx1"/>
                </a:solidFill>
              </a:rPr>
              <a:t>happens if my test result is positive?</a:t>
            </a:r>
            <a:endParaRPr lang="en-US" sz="2800" dirty="0">
              <a:solidFill>
                <a:schemeClr val="tx1"/>
              </a:solidFill>
            </a:endParaRPr>
          </a:p>
          <a:p>
            <a:pPr marL="0" indent="0">
              <a:buNone/>
            </a:pPr>
            <a:r>
              <a:rPr lang="en-GB" sz="2800" b="0" dirty="0" smtClean="0">
                <a:solidFill>
                  <a:schemeClr val="tx1">
                    <a:lumMod val="50000"/>
                  </a:schemeClr>
                </a:solidFill>
              </a:rPr>
              <a:t>A </a:t>
            </a:r>
            <a:r>
              <a:rPr lang="en-GB" sz="2800" b="0" dirty="0">
                <a:solidFill>
                  <a:schemeClr val="tx1">
                    <a:lumMod val="50000"/>
                  </a:schemeClr>
                </a:solidFill>
              </a:rPr>
              <a:t>positive result indicates the presence of high-risk HPV genotypes. Please consult the gynaecologist for clinical correlation and further </a:t>
            </a:r>
            <a:r>
              <a:rPr lang="en-GB" sz="2800" b="0" dirty="0" smtClean="0">
                <a:solidFill>
                  <a:schemeClr val="tx1">
                    <a:lumMod val="50000"/>
                  </a:schemeClr>
                </a:solidFill>
              </a:rPr>
              <a:t>testing.</a:t>
            </a:r>
            <a:endParaRPr lang="en-US" sz="2800" b="0" dirty="0" smtClean="0">
              <a:solidFill>
                <a:schemeClr val="tx1">
                  <a:lumMod val="50000"/>
                </a:schemeClr>
              </a:solidFill>
            </a:endParaRPr>
          </a:p>
          <a:p>
            <a:pPr marL="0" indent="0">
              <a:buNone/>
            </a:pPr>
            <a:endParaRPr lang="en-US" sz="2800" b="0" dirty="0">
              <a:solidFill>
                <a:schemeClr val="tx1">
                  <a:lumMod val="50000"/>
                </a:schemeClr>
              </a:solidFill>
            </a:endParaRPr>
          </a:p>
          <a:p>
            <a:pPr marL="0" indent="0">
              <a:buNone/>
            </a:pPr>
            <a:r>
              <a:rPr lang="en-GB" sz="2800" dirty="0" smtClean="0">
                <a:solidFill>
                  <a:schemeClr val="tx1"/>
                </a:solidFill>
              </a:rPr>
              <a:t>Is </a:t>
            </a:r>
            <a:r>
              <a:rPr lang="en-GB" sz="2800" dirty="0">
                <a:solidFill>
                  <a:schemeClr val="tx1"/>
                </a:solidFill>
              </a:rPr>
              <a:t>HPV self-collection a replacement for clinician-collected cervical cancer screening?</a:t>
            </a:r>
            <a:endParaRPr lang="en-US" sz="2800" dirty="0">
              <a:solidFill>
                <a:schemeClr val="tx1"/>
              </a:solidFill>
            </a:endParaRPr>
          </a:p>
          <a:p>
            <a:pPr marL="0" indent="0">
              <a:buNone/>
            </a:pPr>
            <a:r>
              <a:rPr lang="en-GB" sz="2800" b="0" dirty="0" smtClean="0">
                <a:solidFill>
                  <a:schemeClr val="tx1">
                    <a:lumMod val="50000"/>
                  </a:schemeClr>
                </a:solidFill>
              </a:rPr>
              <a:t>No</a:t>
            </a:r>
            <a:r>
              <a:rPr lang="en-GB" sz="2800" b="0" dirty="0">
                <a:solidFill>
                  <a:schemeClr val="tx1">
                    <a:lumMod val="50000"/>
                  </a:schemeClr>
                </a:solidFill>
              </a:rPr>
              <a:t>, HPV self-collection is intended for women who never went for screening and to overcome barriers associated with traditional way of clinician-collected screening. </a:t>
            </a:r>
            <a:endParaRPr lang="en-GB" sz="2800" b="0" dirty="0" smtClean="0">
              <a:solidFill>
                <a:schemeClr val="tx1">
                  <a:lumMod val="50000"/>
                </a:schemeClr>
              </a:solidFill>
            </a:endParaRPr>
          </a:p>
          <a:p>
            <a:pPr marL="0" indent="0">
              <a:buNone/>
            </a:pPr>
            <a:endParaRPr lang="en-GB" sz="2800" b="0" dirty="0">
              <a:solidFill>
                <a:schemeClr val="tx1">
                  <a:lumMod val="50000"/>
                </a:schemeClr>
              </a:solidFill>
            </a:endParaRPr>
          </a:p>
        </p:txBody>
      </p:sp>
    </p:spTree>
    <p:extLst>
      <p:ext uri="{BB962C8B-B14F-4D97-AF65-F5344CB8AC3E}">
        <p14:creationId xmlns:p14="http://schemas.microsoft.com/office/powerpoint/2010/main" val="34912953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AF08F-941F-F64D-A11D-8D45D5C87900}"/>
              </a:ext>
            </a:extLst>
          </p:cNvPr>
          <p:cNvSpPr>
            <a:spLocks noGrp="1"/>
          </p:cNvSpPr>
          <p:nvPr>
            <p:ph type="title"/>
          </p:nvPr>
        </p:nvSpPr>
        <p:spPr/>
        <p:txBody>
          <a:bodyPr/>
          <a:lstStyle/>
          <a:p>
            <a:r>
              <a:rPr lang="en-US" dirty="0" smtClean="0"/>
              <a:t>Thank you</a:t>
            </a:r>
            <a:endParaRPr lang="en-US" dirty="0"/>
          </a:p>
        </p:txBody>
      </p:sp>
      <p:sp>
        <p:nvSpPr>
          <p:cNvPr id="4" name="Slide Number Placeholder 3">
            <a:extLst>
              <a:ext uri="{FF2B5EF4-FFF2-40B4-BE49-F238E27FC236}">
                <a16:creationId xmlns:a16="http://schemas.microsoft.com/office/drawing/2014/main" id="{BA2EFF53-07BC-0F60-4F5E-8B30198004D8}"/>
              </a:ext>
            </a:extLst>
          </p:cNvPr>
          <p:cNvSpPr>
            <a:spLocks noGrp="1"/>
          </p:cNvSpPr>
          <p:nvPr>
            <p:ph type="sldNum" sz="quarter" idx="10"/>
          </p:nvPr>
        </p:nvSpPr>
        <p:spPr/>
        <p:txBody>
          <a:bodyPr/>
          <a:lstStyle/>
          <a:p>
            <a:fld id="{8F9DAB64-5D16-C642-ADB4-2D466C870264}" type="slidenum">
              <a:rPr lang="en-US" smtClean="0"/>
              <a:pPr/>
              <a:t>16</a:t>
            </a:fld>
            <a:endParaRPr lang="en-US"/>
          </a:p>
        </p:txBody>
      </p:sp>
    </p:spTree>
    <p:extLst>
      <p:ext uri="{BB962C8B-B14F-4D97-AF65-F5344CB8AC3E}">
        <p14:creationId xmlns:p14="http://schemas.microsoft.com/office/powerpoint/2010/main" val="4257055168"/>
      </p:ext>
    </p:extLst>
  </p:cSld>
  <p:clrMapOvr>
    <a:masterClrMapping/>
  </p:clrMapOvr>
</p:sld>
</file>

<file path=ppt/theme/theme1.xml><?xml version="1.0" encoding="utf-8"?>
<a:theme xmlns:a="http://schemas.openxmlformats.org/drawingml/2006/main" name="Office Theme">
  <a:themeElements>
    <a:clrScheme name="Metropolis">
      <a:dk1>
        <a:srgbClr val="146930"/>
      </a:dk1>
      <a:lt1>
        <a:srgbClr val="FFFFFF"/>
      </a:lt1>
      <a:dk2>
        <a:srgbClr val="009849"/>
      </a:dk2>
      <a:lt2>
        <a:srgbClr val="E7E6E6"/>
      </a:lt2>
      <a:accent1>
        <a:srgbClr val="146930"/>
      </a:accent1>
      <a:accent2>
        <a:srgbClr val="009849"/>
      </a:accent2>
      <a:accent3>
        <a:srgbClr val="65B32E"/>
      </a:accent3>
      <a:accent4>
        <a:srgbClr val="E6E249"/>
      </a:accent4>
      <a:accent5>
        <a:srgbClr val="134927"/>
      </a:accent5>
      <a:accent6>
        <a:srgbClr val="006F3A"/>
      </a:accent6>
      <a:hlink>
        <a:srgbClr val="65B22D"/>
      </a:hlink>
      <a:folHlink>
        <a:srgbClr val="E5E14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ropolis 3.0 Slide Templates Internal" id="{40D72C6C-F6C4-2A4C-BD95-8031C1DC62D9}" vid="{0B8B7980-ABF3-4A4E-BC70-7E18AEC10F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Metropolis 3.0 Slide Templates Internal</Template>
  <TotalTime>138</TotalTime>
  <Words>1052</Words>
  <Application>Microsoft Office PowerPoint</Application>
  <PresentationFormat>Widescreen</PresentationFormat>
  <Paragraphs>158</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MT</vt:lpstr>
      <vt:lpstr>Calibri</vt:lpstr>
      <vt:lpstr>Courier New</vt:lpstr>
      <vt:lpstr>Inter</vt:lpstr>
      <vt:lpstr>Times New Roman</vt:lpstr>
      <vt:lpstr>Ubuntu</vt:lpstr>
      <vt:lpstr>Wingdings</vt:lpstr>
      <vt:lpstr>Office Theme</vt:lpstr>
      <vt:lpstr>Truhealth 360 Cancer Screen </vt:lpstr>
      <vt:lpstr>Test details </vt:lpstr>
      <vt:lpstr>Basic Screening Markers</vt:lpstr>
      <vt:lpstr>Ideal Tumor Marker</vt:lpstr>
      <vt:lpstr>Introduction</vt:lpstr>
      <vt:lpstr>Ideal Tumour Marker</vt:lpstr>
      <vt:lpstr>Hereditary Cancer</vt:lpstr>
      <vt:lpstr>Signs of Hereditary Cancers </vt:lpstr>
      <vt:lpstr>Identifying Hereditary Cancer is Important</vt:lpstr>
      <vt:lpstr>What is Prostate Cancer  ?</vt:lpstr>
      <vt:lpstr>What is cervical cancer? </vt:lpstr>
      <vt:lpstr>Why do women not undergo cervical screening?</vt:lpstr>
      <vt:lpstr>  Primary Cervical Cancer Screening High Risk HPV detection  &gt;&gt; self-sampling kit </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Truhealth 360 Cancer Screen</dc:title>
  <dc:creator>Vishal Laxminarayan Vemul</dc:creator>
  <cp:lastModifiedBy>Vishal Laxminarayan Vemul</cp:lastModifiedBy>
  <cp:revision>23</cp:revision>
  <dcterms:created xsi:type="dcterms:W3CDTF">2025-04-23T12:46:03Z</dcterms:created>
  <dcterms:modified xsi:type="dcterms:W3CDTF">2025-04-25T13:39:05Z</dcterms:modified>
</cp:coreProperties>
</file>