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FDF34D-EEB3-4178-A5FC-C3CADC2505F5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893248-C217-4143-AB51-14A38433E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434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Time Patient Registration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93248-C217-4143-AB51-14A38433E98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698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no details are available for this new Patient, the details can be added by Agent.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93248-C217-4143-AB51-14A38433E98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545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Patient does not have any reports.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93248-C217-4143-AB51-14A38433E98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928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patient test results and test papers are displayed here to enable Agent to pitch by observing the abnormalities.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93248-C217-4143-AB51-14A38433E98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355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the patient can choose any diet as per his regional choice.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93248-C217-4143-AB51-14A38433E98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356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Agent needs to pitch for Rs 1500 Plan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93248-C217-4143-AB51-14A38433E98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6225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Pateint</a:t>
            </a:r>
            <a:r>
              <a:rPr lang="en-US" dirty="0"/>
              <a:t> Payment status will be visible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93248-C217-4143-AB51-14A38433E98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5830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Diet plan can be checked in this section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93248-C217-4143-AB51-14A38433E98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830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Agent can send Diet plan to Patients register number or can download the plan here.</a:t>
            </a:r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93248-C217-4143-AB51-14A38433E98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413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C7841-6734-EEDF-BE72-468E250C64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BAACF7-C428-C12B-473A-4EEE50502C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481C9-657C-07BB-B0A5-1C0C533DC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091CC-2E43-4628-9761-F613E834D37B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732A2-B45A-9EDD-5F17-B07484AC9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CAB6D-A2BE-AF88-A90D-4D5ECA35A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38922-5528-47D3-8814-1FEA760FD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559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21845-3747-E6A4-6682-236A524F9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70DFE-8411-916A-1533-C48E17015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25BED5-12F1-611F-9C96-8577350DB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091CC-2E43-4628-9761-F613E834D37B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8935D-029A-883D-69D5-4448303A6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7AAFAB-819A-079C-B7AD-0CF03F762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38922-5528-47D3-8814-1FEA760FD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814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69912-0A71-B885-8E34-DE5FC5BDB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8D3B74-8070-8775-E1F9-912D91D554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32BCD3-420D-DD9D-B2E3-15EA13481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091CC-2E43-4628-9761-F613E834D37B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0C870-2702-6534-3B24-B3630C7EB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03872B-472F-4AFA-998D-0947CFA78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38922-5528-47D3-8814-1FEA760FD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67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34306-930C-6C3D-A970-F774FE6FD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E83C6-78A1-6F66-B29B-96A97F5F47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E117F8-6AAA-9698-2375-676AABD706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CB6F6C-FBF7-0EC2-7336-541A9B919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091CC-2E43-4628-9761-F613E834D37B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91AD57-64AE-B784-C1BF-BBDCBDA75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7AFBCD-DC96-73A8-8490-7099ECAC8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38922-5528-47D3-8814-1FEA760FD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339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86E2C-751F-53EF-8447-466FA0B3F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A2663-849F-CD15-F297-BB5F21AC3C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42292A-6E03-B6F7-FCB1-AE26DF2D85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E380FD-F76C-EC01-5667-38766AC928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9330A3-9238-9A40-D094-5C8B869512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4CB793-B888-3051-E36C-6EF5B027F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091CC-2E43-4628-9761-F613E834D37B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068DA8-DC48-569D-6F19-9515555FC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65F0C4-145B-1A03-9682-0341F5487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38922-5528-47D3-8814-1FEA760FD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580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1B192-AEEF-A95D-AFA0-81DE91FD6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C90E70-C49F-8BE2-D790-38F94E669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091CC-2E43-4628-9761-F613E834D37B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5D750A-E39B-378B-A57D-648ED0C76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B18F8D-6194-833A-3586-E77C16DD8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38922-5528-47D3-8814-1FEA760FD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617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990718-8868-E350-8B8D-442C77965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091CC-2E43-4628-9761-F613E834D37B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6D9FCA-257B-7B96-2C6A-213F7A31A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AF7444-2068-8C73-C601-2D6185330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38922-5528-47D3-8814-1FEA760FD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887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06189-EDD1-6B7B-30C7-5AB542715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C2E17-FDC6-FE9E-AFB8-7180A4354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7E573A-4FCF-5BA7-3C47-6F40C59FA5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F03360-AD27-1497-AA45-12E44B831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091CC-2E43-4628-9761-F613E834D37B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6033B1-D9DA-1EF6-AED7-BE54E033D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66F2D1-F53B-45B9-F2B5-AE3FCE832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38922-5528-47D3-8814-1FEA760FD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521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6BFC9-77EC-F57F-C4FB-A327E8C26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EF3E79-D02F-7A5C-9D70-724B37F6FD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FD78E1-CEB1-7974-221E-F71BF5CC5A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933ADA-FF32-5C0B-5019-F2BBE1AF8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091CC-2E43-4628-9761-F613E834D37B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0ADCAD-CFF4-A198-B60D-76D978690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E2EC33-2BB2-19C4-1735-0D44A083B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38922-5528-47D3-8814-1FEA760FD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417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92C75-4CF4-30BA-012C-D3D4A2B9D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11C2DA-6CD4-60FF-4F56-7DBE059AF1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52934D-3FBD-4F6D-D70E-7E28F6090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091CC-2E43-4628-9761-F613E834D37B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654E2D-DCF2-C31D-03F2-04F3E6BAE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45E3E-486E-4878-569C-B5DCDCFAB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38922-5528-47D3-8814-1FEA760FD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887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E0B1C4-4CA8-4C73-35DA-828C271787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15B4C2-2FDA-B5E0-C566-3CA1D6B29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D4ED2-F798-ACB3-230D-F11181268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091CC-2E43-4628-9761-F613E834D37B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9A494-E20E-85AD-5E8A-B9B261D22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27B442-D6D4-1C49-1471-A5DD33A43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38922-5528-47D3-8814-1FEA760FD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715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6DC925-DCE2-F2C0-6EEC-DF505666A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227D70-5288-E359-8D98-C7F0E61329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4CC693-B338-B52D-F6C3-36BAA8F195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6091CC-2E43-4628-9761-F613E834D37B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66371-416A-CAB2-6D54-E343592A27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AC15B-3932-62EE-3BBF-5721EDECC6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E38922-5528-47D3-8814-1FEA760FD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167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72D214-D98A-2EFC-6C58-B47CDE8AA1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619"/>
          <a:stretch>
            <a:fillRect/>
          </a:stretch>
        </p:blipFill>
        <p:spPr>
          <a:xfrm>
            <a:off x="37788" y="0"/>
            <a:ext cx="121164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520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5D6C83-02F0-9049-7D86-025832FA4C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7" y="0"/>
            <a:ext cx="121799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972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EA8340-5C81-BD15-E773-693738891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7" y="0"/>
            <a:ext cx="121799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305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66C254-2898-3C92-24B9-7363F0ACB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7" y="0"/>
            <a:ext cx="121799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431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483CBB-A593-42BE-EBB9-BC0F9293EF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984"/>
          <a:stretch>
            <a:fillRect/>
          </a:stretch>
        </p:blipFill>
        <p:spPr>
          <a:xfrm>
            <a:off x="6037" y="0"/>
            <a:ext cx="1217992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44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0A737D-DEB8-B0D9-26FF-488BBB72A5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078"/>
          <a:stretch>
            <a:fillRect/>
          </a:stretch>
        </p:blipFill>
        <p:spPr>
          <a:xfrm>
            <a:off x="66365" y="1"/>
            <a:ext cx="12059270" cy="673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704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7B462D5-F56D-881A-9C53-BCCA7AEB8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284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37A3E5-990A-9251-A0BD-7280846CB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031" y="0"/>
            <a:ext cx="122559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24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BC9238-E6B7-CE85-7575-3D81C625C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822" y="0"/>
            <a:ext cx="1223078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179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D78319-B353-6D9C-ED04-C194985AAA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574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726A76-888D-8AF6-E451-FBD206F60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12081182" cy="69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801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D97361-2E76-0EB5-5315-08ED3897B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3516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308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A50827-330A-25E3-2ACC-ADBD7D640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407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6A5707-DDC3-1364-9272-E9FEFC1FD9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7" y="0"/>
            <a:ext cx="121799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040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09CC5D-C9A5-FA57-DD22-5733BE24F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8" y="0"/>
            <a:ext cx="1214182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9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120066-35C1-3B58-BF5A-5649C3E96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2" y="0"/>
            <a:ext cx="121608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742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F716E4-1CE8-17ED-8739-842AF3B245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7" y="0"/>
            <a:ext cx="121799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4270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B94E29-2FEF-3A3B-A627-195356BEE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002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0074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3FBF5F-196F-0793-3CBD-E5BD98AA5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383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851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309E71-A407-4BE3-7D60-477CFCF6D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7827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58FF7E-0C62-F006-8B62-2ED5CAC43E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7196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DB2766-A043-BD70-8B9B-E99A7339B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8" y="0"/>
            <a:ext cx="12116423" cy="694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4532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114</Words>
  <Application>Microsoft Office PowerPoint</Application>
  <PresentationFormat>Widescreen</PresentationFormat>
  <Paragraphs>19</Paragraphs>
  <Slides>22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Sudeep Mishal</dc:creator>
  <cp:lastModifiedBy>Sudeep Mishal</cp:lastModifiedBy>
  <cp:revision>2</cp:revision>
  <dcterms:created xsi:type="dcterms:W3CDTF">2026-05-21T05:06:49Z</dcterms:created>
  <dcterms:modified xsi:type="dcterms:W3CDTF">2026-05-21T11:00:34Z</dcterms:modified>
</cp:coreProperties>
</file>